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1" r:id="rId5"/>
  </p:sldMasterIdLst>
  <p:notesMasterIdLst>
    <p:notesMasterId r:id="rId18"/>
  </p:notesMasterIdLst>
  <p:sldIdLst>
    <p:sldId id="258" r:id="rId6"/>
    <p:sldId id="259" r:id="rId7"/>
    <p:sldId id="260" r:id="rId8"/>
    <p:sldId id="261" r:id="rId9"/>
    <p:sldId id="262" r:id="rId10"/>
    <p:sldId id="263" r:id="rId11"/>
    <p:sldId id="267" r:id="rId12"/>
    <p:sldId id="279" r:id="rId13"/>
    <p:sldId id="268" r:id="rId14"/>
    <p:sldId id="276" r:id="rId15"/>
    <p:sldId id="277" r:id="rId16"/>
    <p:sldId id="278" r:id="rId17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3362"/>
    <a:srgbClr val="DFEBCA"/>
    <a:srgbClr val="126A2F"/>
    <a:srgbClr val="53A128"/>
    <a:srgbClr val="004991"/>
    <a:srgbClr val="D0EAF7"/>
    <a:srgbClr val="C0D784"/>
    <a:srgbClr val="857F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Inget format, inget rutnä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just format 1 - Dekorfärg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7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099688-9E04-4F94-AF66-0F77A2BB7F0A}" type="datetimeFigureOut">
              <a:rPr lang="sv-SE" smtClean="0"/>
              <a:t>2025-04-16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541529-B24B-4AC8-89B6-61EA966BC09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50903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541529-B24B-4AC8-89B6-61EA966BC098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62559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541529-B24B-4AC8-89B6-61EA966BC098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65451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541529-B24B-4AC8-89B6-61EA966BC098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83093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541529-B24B-4AC8-89B6-61EA966BC098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10331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4F67B6EF-CD45-E832-B4E7-244E2F74DF03}"/>
              </a:ext>
            </a:extLst>
          </p:cNvPr>
          <p:cNvSpPr/>
          <p:nvPr userDrawn="1"/>
        </p:nvSpPr>
        <p:spPr>
          <a:xfrm>
            <a:off x="-64655" y="0"/>
            <a:ext cx="12265891" cy="6858000"/>
          </a:xfrm>
          <a:prstGeom prst="rect">
            <a:avLst/>
          </a:prstGeom>
          <a:solidFill>
            <a:srgbClr val="0049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97297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Rubrik + 2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835742" y="1522567"/>
            <a:ext cx="9144000" cy="62027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1">
                <a:latin typeface="Arial" panose="020B0604020202020204" pitchFamily="34" charset="0"/>
                <a:ea typeface="Inter Semi Bold" panose="02000703000000020004" pitchFamily="50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835742" y="2304178"/>
            <a:ext cx="9144000" cy="3344453"/>
          </a:xfrm>
          <a:prstGeom prst="rect">
            <a:avLst/>
          </a:prstGeom>
        </p:spPr>
        <p:txBody>
          <a:bodyPr numCol="2" spcCol="360000"/>
          <a:lstStyle>
            <a:lvl1pPr marL="0" indent="0" algn="l">
              <a:buNone/>
              <a:defRPr sz="2400">
                <a:latin typeface="Arial" panose="020B0604020202020204" pitchFamily="34" charset="0"/>
                <a:ea typeface="Inter" panose="02000503000000020004" pitchFamily="50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om du vill redigera mall för underrubrikformat</a:t>
            </a:r>
          </a:p>
        </p:txBody>
      </p:sp>
    </p:spTree>
    <p:extLst>
      <p:ext uri="{BB962C8B-B14F-4D97-AF65-F5344CB8AC3E}">
        <p14:creationId xmlns:p14="http://schemas.microsoft.com/office/powerpoint/2010/main" val="2059427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1498791"/>
            <a:ext cx="10515600" cy="570588"/>
          </a:xfrm>
          <a:prstGeom prst="rect">
            <a:avLst/>
          </a:prstGeom>
        </p:spPr>
        <p:txBody>
          <a:bodyPr/>
          <a:lstStyle>
            <a:lvl1pPr>
              <a:defRPr b="1">
                <a:latin typeface="Arial" panose="020B0604020202020204" pitchFamily="34" charset="0"/>
                <a:ea typeface="Inter Semi Bold" panose="02000703000000020004" pitchFamily="50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6" name="Underrubrik 2"/>
          <p:cNvSpPr>
            <a:spLocks noGrp="1"/>
          </p:cNvSpPr>
          <p:nvPr>
            <p:ph type="subTitle" idx="1"/>
          </p:nvPr>
        </p:nvSpPr>
        <p:spPr>
          <a:xfrm>
            <a:off x="835743" y="2304178"/>
            <a:ext cx="10518058" cy="334445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latin typeface="Arial" panose="020B0604020202020204" pitchFamily="34" charset="0"/>
                <a:ea typeface="Inter" panose="02000503000000020004" pitchFamily="50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om du vill redigera mall för underrubrikformat</a:t>
            </a:r>
          </a:p>
        </p:txBody>
      </p:sp>
    </p:spTree>
    <p:extLst>
      <p:ext uri="{BB962C8B-B14F-4D97-AF65-F5344CB8AC3E}">
        <p14:creationId xmlns:p14="http://schemas.microsoft.com/office/powerpoint/2010/main" val="32041495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58273" y="1637335"/>
            <a:ext cx="4869872" cy="1678519"/>
          </a:xfrm>
          <a:prstGeom prst="rect">
            <a:avLst/>
          </a:prstGeom>
        </p:spPr>
        <p:txBody>
          <a:bodyPr/>
          <a:lstStyle>
            <a:lvl1pPr>
              <a:defRPr b="1">
                <a:latin typeface="Arial" panose="020B0604020202020204" pitchFamily="34" charset="0"/>
                <a:ea typeface="Inter Semi Bold" panose="02000703000000020004" pitchFamily="50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6" name="Rektangel 5"/>
          <p:cNvSpPr/>
          <p:nvPr userDrawn="1"/>
        </p:nvSpPr>
        <p:spPr>
          <a:xfrm>
            <a:off x="6391564" y="0"/>
            <a:ext cx="5800436" cy="65485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textruta 6"/>
          <p:cNvSpPr txBox="1"/>
          <p:nvPr userDrawn="1"/>
        </p:nvSpPr>
        <p:spPr>
          <a:xfrm>
            <a:off x="958273" y="3315854"/>
            <a:ext cx="4869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>
                <a:latin typeface="Arial" panose="020B0604020202020204" pitchFamily="34" charset="0"/>
                <a:ea typeface="Inter" panose="02000503000000020004" pitchFamily="50" charset="0"/>
                <a:cs typeface="Arial" panose="020B0604020202020204" pitchFamily="34" charset="0"/>
              </a:rPr>
              <a:t>Klicka här för att ändra format</a:t>
            </a:r>
          </a:p>
          <a:p>
            <a:endParaRPr lang="sv-SE" sz="2400">
              <a:latin typeface="Inter" panose="02000503000000020004" pitchFamily="50" charset="0"/>
              <a:ea typeface="Inter" panose="02000503000000020004" pitchFamily="50" charset="0"/>
              <a:cs typeface="Inter" panose="02000503000000020004" pitchFamily="50" charset="0"/>
            </a:endParaRPr>
          </a:p>
          <a:p>
            <a:endParaRPr lang="sv-SE" sz="2400">
              <a:latin typeface="Inter" panose="02000503000000020004" pitchFamily="50" charset="0"/>
              <a:ea typeface="Inter" panose="02000503000000020004" pitchFamily="50" charset="0"/>
              <a:cs typeface="Inter" panose="02000503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64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ld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37F41862-C8F9-1AA0-3F0A-6A98872F9CA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12192000" cy="658905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 err="1"/>
              <a:t>Infoga</a:t>
            </a:r>
            <a:r>
              <a:rPr lang="en-GB"/>
              <a:t> </a:t>
            </a:r>
            <a:r>
              <a:rPr lang="en-GB" err="1"/>
              <a:t>bild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90683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bryt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1120100"/>
            <a:ext cx="10515600" cy="570588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6" name="Rektangel 5"/>
          <p:cNvSpPr/>
          <p:nvPr userDrawn="1"/>
        </p:nvSpPr>
        <p:spPr>
          <a:xfrm>
            <a:off x="-64655" y="0"/>
            <a:ext cx="12265891" cy="6858000"/>
          </a:xfrm>
          <a:prstGeom prst="rect">
            <a:avLst/>
          </a:prstGeom>
          <a:solidFill>
            <a:srgbClr val="DFEB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974411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vsnittsbryt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1120100"/>
            <a:ext cx="10515600" cy="570588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6" name="Rektangel 5"/>
          <p:cNvSpPr/>
          <p:nvPr userDrawn="1"/>
        </p:nvSpPr>
        <p:spPr>
          <a:xfrm>
            <a:off x="-64655" y="0"/>
            <a:ext cx="1226589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535130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D150A-8369-49F7-BD1E-54CB2225AA99}" type="datetimeFigureOut">
              <a:rPr lang="sv-SE" smtClean="0"/>
              <a:t>2025-04-16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0AD00-EFFC-4BF0-9013-906CA8638AF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20247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2EACCAD-4B3C-78BC-FB08-48C62137B7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31" y="308030"/>
            <a:ext cx="2701664" cy="560187"/>
          </a:xfrm>
          <a:prstGeom prst="rect">
            <a:avLst/>
          </a:prstGeom>
        </p:spPr>
      </p:pic>
      <p:sp>
        <p:nvSpPr>
          <p:cNvPr id="4" name="Rubrik 1">
            <a:extLst>
              <a:ext uri="{FF2B5EF4-FFF2-40B4-BE49-F238E27FC236}">
                <a16:creationId xmlns:a16="http://schemas.microsoft.com/office/drawing/2014/main" id="{14520DE4-8270-BB72-A7C3-91080FE984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7936" y="2262306"/>
            <a:ext cx="9144000" cy="62027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1">
                <a:latin typeface="Arial" panose="020B0604020202020204" pitchFamily="34" charset="0"/>
                <a:ea typeface="Inter Semi Bold" panose="02000703000000020004" pitchFamily="50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  <p:pic>
        <p:nvPicPr>
          <p:cNvPr id="6" name="Bildobjekt 5" descr="En bild som visar Färggrann, Grafik, grafisk design&#10;&#10;Automatiskt genererad beskrivning">
            <a:extLst>
              <a:ext uri="{FF2B5EF4-FFF2-40B4-BE49-F238E27FC236}">
                <a16:creationId xmlns:a16="http://schemas.microsoft.com/office/drawing/2014/main" id="{1BB788C4-13AE-319B-4A9E-D0DE39B698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754" y="-20651"/>
            <a:ext cx="3063246" cy="228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39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 + 2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835742" y="1522567"/>
            <a:ext cx="9144000" cy="62027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1">
                <a:latin typeface="Arial" panose="020B0604020202020204" pitchFamily="34" charset="0"/>
                <a:ea typeface="Inter Semi Bold" panose="02000703000000020004" pitchFamily="50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835742" y="2304178"/>
            <a:ext cx="9144000" cy="3344453"/>
          </a:xfrm>
          <a:prstGeom prst="rect">
            <a:avLst/>
          </a:prstGeom>
        </p:spPr>
        <p:txBody>
          <a:bodyPr numCol="2" spcCol="360000"/>
          <a:lstStyle>
            <a:lvl1pPr marL="0" indent="0" algn="l">
              <a:buNone/>
              <a:defRPr sz="2400">
                <a:latin typeface="Arial" panose="020B0604020202020204" pitchFamily="34" charset="0"/>
                <a:ea typeface="Inter" panose="02000503000000020004" pitchFamily="50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om du vill redigera mall för underrubrikformat</a:t>
            </a:r>
          </a:p>
        </p:txBody>
      </p:sp>
    </p:spTree>
    <p:extLst>
      <p:ext uri="{BB962C8B-B14F-4D97-AF65-F5344CB8AC3E}">
        <p14:creationId xmlns:p14="http://schemas.microsoft.com/office/powerpoint/2010/main" val="4055260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1498791"/>
            <a:ext cx="10515600" cy="570588"/>
          </a:xfrm>
          <a:prstGeom prst="rect">
            <a:avLst/>
          </a:prstGeom>
        </p:spPr>
        <p:txBody>
          <a:bodyPr/>
          <a:lstStyle>
            <a:lvl1pPr>
              <a:defRPr b="1">
                <a:latin typeface="Arial" panose="020B0604020202020204" pitchFamily="34" charset="0"/>
                <a:ea typeface="Inter Semi Bold" panose="02000703000000020004" pitchFamily="50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6" name="Underrubrik 2"/>
          <p:cNvSpPr>
            <a:spLocks noGrp="1"/>
          </p:cNvSpPr>
          <p:nvPr>
            <p:ph type="subTitle" idx="1"/>
          </p:nvPr>
        </p:nvSpPr>
        <p:spPr>
          <a:xfrm>
            <a:off x="835743" y="2304178"/>
            <a:ext cx="10518058" cy="334445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latin typeface="Arial" panose="020B0604020202020204" pitchFamily="34" charset="0"/>
                <a:ea typeface="Inter" panose="02000503000000020004" pitchFamily="50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om du vill redigera mall för underrubrikformat</a:t>
            </a:r>
          </a:p>
        </p:txBody>
      </p:sp>
    </p:spTree>
    <p:extLst>
      <p:ext uri="{BB962C8B-B14F-4D97-AF65-F5344CB8AC3E}">
        <p14:creationId xmlns:p14="http://schemas.microsoft.com/office/powerpoint/2010/main" val="2265625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58273" y="1637335"/>
            <a:ext cx="4869872" cy="1678519"/>
          </a:xfrm>
          <a:prstGeom prst="rect">
            <a:avLst/>
          </a:prstGeom>
        </p:spPr>
        <p:txBody>
          <a:bodyPr/>
          <a:lstStyle>
            <a:lvl1pPr>
              <a:defRPr b="1">
                <a:latin typeface="Arial" panose="020B0604020202020204" pitchFamily="34" charset="0"/>
                <a:ea typeface="Inter Semi Bold" panose="02000703000000020004" pitchFamily="50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6" name="Rektangel 5"/>
          <p:cNvSpPr/>
          <p:nvPr userDrawn="1"/>
        </p:nvSpPr>
        <p:spPr>
          <a:xfrm>
            <a:off x="6391564" y="0"/>
            <a:ext cx="5800436" cy="65485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textruta 6"/>
          <p:cNvSpPr txBox="1"/>
          <p:nvPr userDrawn="1"/>
        </p:nvSpPr>
        <p:spPr>
          <a:xfrm>
            <a:off x="958273" y="3315854"/>
            <a:ext cx="4869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>
                <a:latin typeface="Arial" panose="020B0604020202020204" pitchFamily="34" charset="0"/>
                <a:ea typeface="Inter" panose="02000503000000020004" pitchFamily="50" charset="0"/>
                <a:cs typeface="Arial" panose="020B0604020202020204" pitchFamily="34" charset="0"/>
              </a:rPr>
              <a:t>Klicka här för att ändra format</a:t>
            </a:r>
          </a:p>
          <a:p>
            <a:endParaRPr lang="sv-SE" sz="2400">
              <a:latin typeface="Inter" panose="02000503000000020004" pitchFamily="50" charset="0"/>
              <a:ea typeface="Inter" panose="02000503000000020004" pitchFamily="50" charset="0"/>
              <a:cs typeface="Inter" panose="02000503000000020004" pitchFamily="50" charset="0"/>
            </a:endParaRPr>
          </a:p>
          <a:p>
            <a:endParaRPr lang="sv-SE" sz="2400">
              <a:latin typeface="Inter" panose="02000503000000020004" pitchFamily="50" charset="0"/>
              <a:ea typeface="Inter" panose="02000503000000020004" pitchFamily="50" charset="0"/>
              <a:cs typeface="Inter" panose="02000503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159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3">
            <a:extLst>
              <a:ext uri="{FF2B5EF4-FFF2-40B4-BE49-F238E27FC236}">
                <a16:creationId xmlns:a16="http://schemas.microsoft.com/office/drawing/2014/main" id="{7A05892B-8EE3-C8B9-FCF7-1962C9F25C7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12192000" cy="658905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GB" err="1"/>
              <a:t>Infoga</a:t>
            </a:r>
            <a:r>
              <a:rPr lang="en-GB"/>
              <a:t> </a:t>
            </a:r>
            <a:r>
              <a:rPr lang="en-GB" err="1"/>
              <a:t>bild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3056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0CC84623-3AB2-AF84-B71F-113B9652C100}"/>
              </a:ext>
            </a:extLst>
          </p:cNvPr>
          <p:cNvSpPr/>
          <p:nvPr userDrawn="1"/>
        </p:nvSpPr>
        <p:spPr>
          <a:xfrm>
            <a:off x="-64655" y="0"/>
            <a:ext cx="12265891" cy="6858000"/>
          </a:xfrm>
          <a:prstGeom prst="rect">
            <a:avLst/>
          </a:prstGeom>
          <a:solidFill>
            <a:srgbClr val="D0E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1AEF2DA2-9847-2EC2-AC22-B13B816F6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273" y="1637335"/>
            <a:ext cx="4869872" cy="1678519"/>
          </a:xfrm>
          <a:prstGeom prst="rect">
            <a:avLst/>
          </a:prstGeom>
        </p:spPr>
        <p:txBody>
          <a:bodyPr/>
          <a:lstStyle>
            <a:lvl1pPr>
              <a:defRPr b="1">
                <a:latin typeface="Arial" panose="020B0604020202020204" pitchFamily="34" charset="0"/>
                <a:ea typeface="Inter Semi Bold" panose="02000703000000020004" pitchFamily="50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2541586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5B1C6B4A-75CE-3237-D7F4-D8FB5A2C847E}"/>
              </a:ext>
            </a:extLst>
          </p:cNvPr>
          <p:cNvSpPr/>
          <p:nvPr userDrawn="1"/>
        </p:nvSpPr>
        <p:spPr>
          <a:xfrm>
            <a:off x="-64655" y="0"/>
            <a:ext cx="12265891" cy="6858000"/>
          </a:xfrm>
          <a:prstGeom prst="rect">
            <a:avLst/>
          </a:prstGeom>
          <a:solidFill>
            <a:srgbClr val="53A1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FB21A5D8-1A75-CBEE-3C78-3A7226DF0ED6}"/>
              </a:ext>
            </a:extLst>
          </p:cNvPr>
          <p:cNvSpPr txBox="1"/>
          <p:nvPr userDrawn="1"/>
        </p:nvSpPr>
        <p:spPr>
          <a:xfrm>
            <a:off x="1189182" y="1200727"/>
            <a:ext cx="56734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400" b="1">
                <a:solidFill>
                  <a:schemeClr val="bg1"/>
                </a:solidFill>
                <a:latin typeface="Arial" panose="020B0604020202020204" pitchFamily="34" charset="0"/>
                <a:ea typeface="Inter Semi Bold" panose="02000703000000020004" pitchFamily="50" charset="0"/>
                <a:cs typeface="Arial" panose="020B0604020202020204" pitchFamily="34" charset="0"/>
              </a:rPr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2297753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2EACCAD-4B3C-78BC-FB08-48C62137B7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31" y="308030"/>
            <a:ext cx="2701664" cy="560187"/>
          </a:xfrm>
          <a:prstGeom prst="rect">
            <a:avLst/>
          </a:prstGeom>
        </p:spPr>
      </p:pic>
      <p:sp>
        <p:nvSpPr>
          <p:cNvPr id="4" name="Rubrik 1">
            <a:extLst>
              <a:ext uri="{FF2B5EF4-FFF2-40B4-BE49-F238E27FC236}">
                <a16:creationId xmlns:a16="http://schemas.microsoft.com/office/drawing/2014/main" id="{14520DE4-8270-BB72-A7C3-91080FE984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7936" y="2262306"/>
            <a:ext cx="9144000" cy="62027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1">
                <a:latin typeface="Arial" panose="020B0604020202020204" pitchFamily="34" charset="0"/>
                <a:ea typeface="Inter Semi Bold" panose="02000703000000020004" pitchFamily="50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  <p:pic>
        <p:nvPicPr>
          <p:cNvPr id="6" name="Bildobjekt 5" descr="En bild som visar Färggrann, Grafik, grafisk design&#10;&#10;Automatiskt genererad beskrivning">
            <a:extLst>
              <a:ext uri="{FF2B5EF4-FFF2-40B4-BE49-F238E27FC236}">
                <a16:creationId xmlns:a16="http://schemas.microsoft.com/office/drawing/2014/main" id="{1BB788C4-13AE-319B-4A9E-D0DE39B698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754" y="-20651"/>
            <a:ext cx="3063246" cy="228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508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12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6576291"/>
            <a:ext cx="12192000" cy="281709"/>
          </a:xfrm>
          <a:prstGeom prst="rect">
            <a:avLst/>
          </a:prstGeom>
          <a:solidFill>
            <a:srgbClr val="0049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31" y="308030"/>
            <a:ext cx="2701664" cy="56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7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49" r:id="rId3"/>
    <p:sldLayoutId id="2147483660" r:id="rId4"/>
    <p:sldLayoutId id="2147483661" r:id="rId5"/>
    <p:sldLayoutId id="2147483667" r:id="rId6"/>
    <p:sldLayoutId id="2147483666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6576291"/>
            <a:ext cx="12192000" cy="281709"/>
          </a:xfrm>
          <a:prstGeom prst="rect">
            <a:avLst/>
          </a:prstGeom>
          <a:solidFill>
            <a:srgbClr val="53A1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31" y="308030"/>
            <a:ext cx="2701664" cy="56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202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4" r:id="rId6"/>
    <p:sldLayoutId id="2147483683" r:id="rId7"/>
    <p:sldLayoutId id="2147483685" r:id="rId8"/>
    <p:sldLayoutId id="214748368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png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png"/><Relationship Id="rId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18" Type="http://schemas.openxmlformats.org/officeDocument/2006/relationships/image" Target="../media/image31.svg"/><Relationship Id="rId26" Type="http://schemas.openxmlformats.org/officeDocument/2006/relationships/image" Target="../media/image39.svg"/><Relationship Id="rId3" Type="http://schemas.openxmlformats.org/officeDocument/2006/relationships/image" Target="../media/image16.png"/><Relationship Id="rId21" Type="http://schemas.openxmlformats.org/officeDocument/2006/relationships/image" Target="../media/image34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17" Type="http://schemas.openxmlformats.org/officeDocument/2006/relationships/image" Target="../media/image30.png"/><Relationship Id="rId25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9.svg"/><Relationship Id="rId20" Type="http://schemas.openxmlformats.org/officeDocument/2006/relationships/image" Target="../media/image33.svg"/><Relationship Id="rId29" Type="http://schemas.openxmlformats.org/officeDocument/2006/relationships/image" Target="../media/image4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24" Type="http://schemas.openxmlformats.org/officeDocument/2006/relationships/image" Target="../media/image37.sv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23" Type="http://schemas.openxmlformats.org/officeDocument/2006/relationships/image" Target="../media/image36.png"/><Relationship Id="rId28" Type="http://schemas.openxmlformats.org/officeDocument/2006/relationships/image" Target="../media/image41.svg"/><Relationship Id="rId10" Type="http://schemas.openxmlformats.org/officeDocument/2006/relationships/image" Target="../media/image23.svg"/><Relationship Id="rId19" Type="http://schemas.openxmlformats.org/officeDocument/2006/relationships/image" Target="../media/image32.png"/><Relationship Id="rId4" Type="http://schemas.openxmlformats.org/officeDocument/2006/relationships/image" Target="../media/image17.svg"/><Relationship Id="rId9" Type="http://schemas.openxmlformats.org/officeDocument/2006/relationships/image" Target="../media/image22.png"/><Relationship Id="rId14" Type="http://schemas.openxmlformats.org/officeDocument/2006/relationships/image" Target="../media/image27.svg"/><Relationship Id="rId22" Type="http://schemas.openxmlformats.org/officeDocument/2006/relationships/image" Target="../media/image35.svg"/><Relationship Id="rId27" Type="http://schemas.openxmlformats.org/officeDocument/2006/relationships/image" Target="../media/image40.png"/><Relationship Id="rId30" Type="http://schemas.openxmlformats.org/officeDocument/2006/relationships/image" Target="../media/image43.sv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4">
            <a:extLst>
              <a:ext uri="{FF2B5EF4-FFF2-40B4-BE49-F238E27FC236}">
                <a16:creationId xmlns:a16="http://schemas.microsoft.com/office/drawing/2014/main" id="{D5AECD45-1945-B944-F33E-1A2217FA071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1399" b="3931"/>
          <a:stretch/>
        </p:blipFill>
        <p:spPr>
          <a:xfrm>
            <a:off x="0" y="0"/>
            <a:ext cx="12192000" cy="6589713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01840280-15A0-7B3E-FAD5-918332C89AC7}"/>
              </a:ext>
            </a:extLst>
          </p:cNvPr>
          <p:cNvSpPr/>
          <p:nvPr/>
        </p:nvSpPr>
        <p:spPr>
          <a:xfrm>
            <a:off x="107580" y="107580"/>
            <a:ext cx="4313818" cy="1958138"/>
          </a:xfrm>
          <a:prstGeom prst="rect">
            <a:avLst/>
          </a:prstGeom>
          <a:solidFill>
            <a:srgbClr val="D0E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ctr">
            <a:spAutoFit/>
          </a:bodyPr>
          <a:lstStyle/>
          <a:p>
            <a:r>
              <a:rPr lang="sv-SE" sz="4000" b="1">
                <a:solidFill>
                  <a:srgbClr val="1433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Hur gör du när du rör dig?</a:t>
            </a:r>
            <a:endParaRPr lang="en-GB" sz="4000">
              <a:solidFill>
                <a:srgbClr val="1433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C56B4E42-0A91-3B98-49B2-F47FCD71377C}"/>
              </a:ext>
            </a:extLst>
          </p:cNvPr>
          <p:cNvSpPr txBox="1"/>
          <p:nvPr/>
        </p:nvSpPr>
        <p:spPr>
          <a:xfrm>
            <a:off x="10734675" y="6374269"/>
            <a:ext cx="14573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Illustratör: Petter Lönegård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74E461-DDAA-5E7F-9E36-0A349BB78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302" y="67221"/>
            <a:ext cx="1256118" cy="20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87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C0346963-9141-0FA0-28B6-A4766F32B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048" y="1560"/>
            <a:ext cx="3295285" cy="2196000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36E053C4-46AB-DD99-8D09-81CAE0E56C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539" r="12619" b="4141"/>
          <a:stretch/>
        </p:blipFill>
        <p:spPr>
          <a:xfrm>
            <a:off x="9149904" y="1554"/>
            <a:ext cx="3042096" cy="2194243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E5869A9A-9255-A1C6-A01A-E1CBDF2535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5048" y="4659557"/>
            <a:ext cx="3295287" cy="219600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A64020D8-141C-FAB8-7846-B6E6D69D788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-77" r="10932" b="1603"/>
          <a:stretch/>
        </p:blipFill>
        <p:spPr>
          <a:xfrm>
            <a:off x="9149904" y="2292353"/>
            <a:ext cx="3042096" cy="2241368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68F1C40F-285D-7CB2-2483-371037033C1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5688" t="-1" r="26594" b="-71"/>
          <a:stretch/>
        </p:blipFill>
        <p:spPr>
          <a:xfrm>
            <a:off x="5735584" y="0"/>
            <a:ext cx="1583555" cy="2197560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5E38050C-51D4-C275-4879-CDA8BEB2965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0156"/>
          <a:stretch/>
        </p:blipFill>
        <p:spPr>
          <a:xfrm>
            <a:off x="3354912" y="0"/>
            <a:ext cx="2256000" cy="3348000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82EFD868-BD36-2E56-9BA0-264A005E842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3684" t="1" r="20164" b="4212"/>
          <a:stretch/>
        </p:blipFill>
        <p:spPr>
          <a:xfrm>
            <a:off x="7452590" y="-202"/>
            <a:ext cx="1563864" cy="21960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B8381619-3493-CC16-1BB8-37B26492DDF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2731" r="30637"/>
          <a:stretch/>
        </p:blipFill>
        <p:spPr>
          <a:xfrm>
            <a:off x="-65048" y="2331000"/>
            <a:ext cx="1536654" cy="2196000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FC2D582F-3C36-F399-5741-EDD9B71767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35585" y="4659557"/>
            <a:ext cx="3293999" cy="2196000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0D540495-81E2-4E92-4DF7-B1B2E67F1C3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54912" y="3474001"/>
            <a:ext cx="2256000" cy="3384000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D874099C-C27A-7B58-7C25-D9B52010FD6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44438" b="7641"/>
          <a:stretch/>
        </p:blipFill>
        <p:spPr>
          <a:xfrm>
            <a:off x="9149905" y="4659556"/>
            <a:ext cx="3042096" cy="2198443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77C44EF7-C6FF-653C-0DFD-013DE7278D3C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25867" t="306" r="24304" b="-306"/>
          <a:stretch/>
        </p:blipFill>
        <p:spPr>
          <a:xfrm>
            <a:off x="1591927" y="2337721"/>
            <a:ext cx="1638310" cy="2196000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E86BED7C-4137-AA3C-2982-E8AD876AB1E2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17577" t="1978" r="2879" b="2091"/>
          <a:stretch/>
        </p:blipFill>
        <p:spPr>
          <a:xfrm>
            <a:off x="5735583" y="2292352"/>
            <a:ext cx="3280871" cy="223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686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tecknad serie, Animering&#10;&#10;Automatiskt genererad beskrivning">
            <a:extLst>
              <a:ext uri="{FF2B5EF4-FFF2-40B4-BE49-F238E27FC236}">
                <a16:creationId xmlns:a16="http://schemas.microsoft.com/office/drawing/2014/main" id="{0B14ACF2-0413-610F-E4AC-C33B2BC88DB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97" y="558146"/>
            <a:ext cx="11432605" cy="5741708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4BA0F5A9-AB6C-95CA-5FC5-03D3875745A3}"/>
              </a:ext>
            </a:extLst>
          </p:cNvPr>
          <p:cNvSpPr txBox="1"/>
          <p:nvPr/>
        </p:nvSpPr>
        <p:spPr>
          <a:xfrm>
            <a:off x="1661160" y="5600700"/>
            <a:ext cx="1554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b="1">
                <a:latin typeface="Arial" panose="020B0604020202020204" pitchFamily="34" charset="0"/>
                <a:cs typeface="Arial" panose="020B0604020202020204" pitchFamily="34" charset="0"/>
              </a:rPr>
              <a:t>Inte trött</a:t>
            </a:r>
            <a:br>
              <a:rPr lang="sv-SE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b="1">
                <a:latin typeface="Arial" panose="020B0604020202020204" pitchFamily="34" charset="0"/>
                <a:cs typeface="Arial" panose="020B0604020202020204" pitchFamily="34" charset="0"/>
              </a:rPr>
              <a:t> alls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370E036B-B498-DBD4-EB08-71601BAE37C4}"/>
              </a:ext>
            </a:extLst>
          </p:cNvPr>
          <p:cNvSpPr txBox="1"/>
          <p:nvPr/>
        </p:nvSpPr>
        <p:spPr>
          <a:xfrm>
            <a:off x="3390900" y="4937760"/>
            <a:ext cx="1554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b="1">
                <a:latin typeface="Arial" panose="020B0604020202020204" pitchFamily="34" charset="0"/>
                <a:cs typeface="Arial" panose="020B0604020202020204" pitchFamily="34" charset="0"/>
              </a:rPr>
              <a:t>Lite</a:t>
            </a:r>
            <a:br>
              <a:rPr lang="sv-SE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b="1">
                <a:latin typeface="Arial" panose="020B0604020202020204" pitchFamily="34" charset="0"/>
                <a:cs typeface="Arial" panose="020B0604020202020204" pitchFamily="34" charset="0"/>
              </a:rPr>
              <a:t> trött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6634A2C4-6CA5-14EF-2D02-697DCE696643}"/>
              </a:ext>
            </a:extLst>
          </p:cNvPr>
          <p:cNvSpPr txBox="1"/>
          <p:nvPr/>
        </p:nvSpPr>
        <p:spPr>
          <a:xfrm>
            <a:off x="5204460" y="4229100"/>
            <a:ext cx="1554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b="1">
                <a:latin typeface="Arial" panose="020B0604020202020204" pitchFamily="34" charset="0"/>
                <a:cs typeface="Arial" panose="020B0604020202020204" pitchFamily="34" charset="0"/>
              </a:rPr>
              <a:t>Ganska </a:t>
            </a:r>
            <a:br>
              <a:rPr lang="sv-SE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b="1">
                <a:latin typeface="Arial" panose="020B0604020202020204" pitchFamily="34" charset="0"/>
                <a:cs typeface="Arial" panose="020B0604020202020204" pitchFamily="34" charset="0"/>
              </a:rPr>
              <a:t>trött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FB1AB3CB-F101-8BCC-8415-64927E57F7D6}"/>
              </a:ext>
            </a:extLst>
          </p:cNvPr>
          <p:cNvSpPr txBox="1"/>
          <p:nvPr/>
        </p:nvSpPr>
        <p:spPr>
          <a:xfrm>
            <a:off x="8805561" y="2896969"/>
            <a:ext cx="1554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b="1">
                <a:latin typeface="Arial" panose="020B0604020202020204" pitchFamily="34" charset="0"/>
                <a:cs typeface="Arial" panose="020B0604020202020204" pitchFamily="34" charset="0"/>
              </a:rPr>
              <a:t>Mycket </a:t>
            </a:r>
            <a:br>
              <a:rPr lang="sv-SE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b="1">
                <a:latin typeface="Arial" panose="020B0604020202020204" pitchFamily="34" charset="0"/>
                <a:cs typeface="Arial" panose="020B0604020202020204" pitchFamily="34" charset="0"/>
              </a:rPr>
              <a:t>trött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4D0E2DCE-AA25-E7EA-0DFD-3573B7C91F1C}"/>
              </a:ext>
            </a:extLst>
          </p:cNvPr>
          <p:cNvSpPr txBox="1"/>
          <p:nvPr/>
        </p:nvSpPr>
        <p:spPr>
          <a:xfrm>
            <a:off x="7136781" y="3735169"/>
            <a:ext cx="1554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b="1">
                <a:latin typeface="Arial" panose="020B0604020202020204" pitchFamily="34" charset="0"/>
                <a:cs typeface="Arial" panose="020B0604020202020204" pitchFamily="34" charset="0"/>
              </a:rPr>
              <a:t>Trött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3D43D542-3D45-9D80-A1A9-DBF38CF4D7D7}"/>
              </a:ext>
            </a:extLst>
          </p:cNvPr>
          <p:cNvSpPr txBox="1"/>
          <p:nvPr/>
        </p:nvSpPr>
        <p:spPr>
          <a:xfrm>
            <a:off x="10550541" y="2197298"/>
            <a:ext cx="1554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b="1">
                <a:latin typeface="Arial" panose="020B0604020202020204" pitchFamily="34" charset="0"/>
                <a:cs typeface="Arial" panose="020B0604020202020204" pitchFamily="34" charset="0"/>
              </a:rPr>
              <a:t>Mycket, mycket </a:t>
            </a:r>
            <a:br>
              <a:rPr lang="sv-SE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b="1">
                <a:latin typeface="Arial" panose="020B0604020202020204" pitchFamily="34" charset="0"/>
                <a:cs typeface="Arial" panose="020B0604020202020204" pitchFamily="34" charset="0"/>
              </a:rPr>
              <a:t>trött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73F0F515-1C37-B26C-5F44-8248A0E96AD0}"/>
              </a:ext>
            </a:extLst>
          </p:cNvPr>
          <p:cNvSpPr txBox="1"/>
          <p:nvPr/>
        </p:nvSpPr>
        <p:spPr>
          <a:xfrm>
            <a:off x="8285170" y="6443246"/>
            <a:ext cx="3906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">
                <a:latin typeface="Arial" panose="020B0604020202020204" pitchFamily="34" charset="0"/>
                <a:cs typeface="Arial" panose="020B0604020202020204" pitchFamily="34" charset="0"/>
              </a:rPr>
              <a:t>Källa: Robertson RJ, </a:t>
            </a:r>
            <a:r>
              <a:rPr lang="sv-SE" sz="800" err="1">
                <a:latin typeface="Arial" panose="020B0604020202020204" pitchFamily="34" charset="0"/>
                <a:cs typeface="Arial" panose="020B0604020202020204" pitchFamily="34" charset="0"/>
              </a:rPr>
              <a:t>Goss</a:t>
            </a:r>
            <a:r>
              <a:rPr lang="sv-SE" sz="800">
                <a:latin typeface="Arial" panose="020B0604020202020204" pitchFamily="34" charset="0"/>
                <a:cs typeface="Arial" panose="020B0604020202020204" pitchFamily="34" charset="0"/>
              </a:rPr>
              <a:t> FL, Boer NF, et al. </a:t>
            </a:r>
            <a:r>
              <a:rPr lang="sv-SE" sz="800" err="1">
                <a:latin typeface="Arial" panose="020B0604020202020204" pitchFamily="34" charset="0"/>
                <a:cs typeface="Arial" panose="020B0604020202020204" pitchFamily="34" charset="0"/>
              </a:rPr>
              <a:t>Children´s</a:t>
            </a:r>
            <a:r>
              <a:rPr lang="sv-SE" sz="800">
                <a:latin typeface="Arial" panose="020B0604020202020204" pitchFamily="34" charset="0"/>
                <a:cs typeface="Arial" panose="020B0604020202020204" pitchFamily="34" charset="0"/>
              </a:rPr>
              <a:t> OMNI </a:t>
            </a:r>
            <a:r>
              <a:rPr lang="sv-SE" sz="800" err="1">
                <a:latin typeface="Arial" panose="020B0604020202020204" pitchFamily="34" charset="0"/>
                <a:cs typeface="Arial" panose="020B0604020202020204" pitchFamily="34" charset="0"/>
              </a:rPr>
              <a:t>scale</a:t>
            </a:r>
            <a:r>
              <a:rPr lang="sv-SE" sz="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80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sv-SE" sz="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800" err="1">
                <a:latin typeface="Arial" panose="020B0604020202020204" pitchFamily="34" charset="0"/>
                <a:cs typeface="Arial" panose="020B0604020202020204" pitchFamily="34" charset="0"/>
              </a:rPr>
              <a:t>perceived</a:t>
            </a:r>
            <a:r>
              <a:rPr lang="sv-SE" sz="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800" err="1">
                <a:latin typeface="Arial" panose="020B0604020202020204" pitchFamily="34" charset="0"/>
                <a:cs typeface="Arial" panose="020B0604020202020204" pitchFamily="34" charset="0"/>
              </a:rPr>
              <a:t>exertion</a:t>
            </a:r>
            <a:r>
              <a:rPr lang="sv-SE" sz="800">
                <a:latin typeface="Arial" panose="020B0604020202020204" pitchFamily="34" charset="0"/>
                <a:cs typeface="Arial" panose="020B0604020202020204" pitchFamily="34" charset="0"/>
              </a:rPr>
              <a:t>: mixed gender and race </a:t>
            </a:r>
            <a:r>
              <a:rPr lang="sv-SE" sz="800" err="1">
                <a:latin typeface="Arial" panose="020B0604020202020204" pitchFamily="34" charset="0"/>
                <a:cs typeface="Arial" panose="020B0604020202020204" pitchFamily="34" charset="0"/>
              </a:rPr>
              <a:t>validation</a:t>
            </a:r>
            <a:r>
              <a:rPr lang="sv-SE" sz="800">
                <a:latin typeface="Arial" panose="020B0604020202020204" pitchFamily="34" charset="0"/>
                <a:cs typeface="Arial" panose="020B0604020202020204" pitchFamily="34" charset="0"/>
              </a:rPr>
              <a:t>. Med </a:t>
            </a:r>
            <a:r>
              <a:rPr lang="sv-SE" sz="800" err="1">
                <a:latin typeface="Arial" panose="020B0604020202020204" pitchFamily="34" charset="0"/>
                <a:cs typeface="Arial" panose="020B0604020202020204" pitchFamily="34" charset="0"/>
              </a:rPr>
              <a:t>Sci</a:t>
            </a:r>
            <a:r>
              <a:rPr lang="sv-SE" sz="800">
                <a:latin typeface="Arial" panose="020B0604020202020204" pitchFamily="34" charset="0"/>
                <a:cs typeface="Arial" panose="020B0604020202020204" pitchFamily="34" charset="0"/>
              </a:rPr>
              <a:t> Sports </a:t>
            </a:r>
            <a:r>
              <a:rPr lang="sv-SE" sz="800" err="1">
                <a:latin typeface="Arial" panose="020B0604020202020204" pitchFamily="34" charset="0"/>
                <a:cs typeface="Arial" panose="020B0604020202020204" pitchFamily="34" charset="0"/>
              </a:rPr>
              <a:t>Exerc</a:t>
            </a:r>
            <a:r>
              <a:rPr lang="sv-SE" sz="800">
                <a:latin typeface="Arial" panose="020B0604020202020204" pitchFamily="34" charset="0"/>
                <a:cs typeface="Arial" panose="020B0604020202020204" pitchFamily="34" charset="0"/>
              </a:rPr>
              <a:t>. 2000:32;452-8</a:t>
            </a:r>
          </a:p>
        </p:txBody>
      </p:sp>
      <p:sp>
        <p:nvSpPr>
          <p:cNvPr id="2" name="Rubrik 4">
            <a:extLst>
              <a:ext uri="{FF2B5EF4-FFF2-40B4-BE49-F238E27FC236}">
                <a16:creationId xmlns:a16="http://schemas.microsoft.com/office/drawing/2014/main" id="{3934B79E-346E-7FDF-FD5B-08696848DB2A}"/>
              </a:ext>
            </a:extLst>
          </p:cNvPr>
          <p:cNvSpPr txBox="1">
            <a:spLocks/>
          </p:cNvSpPr>
          <p:nvPr/>
        </p:nvSpPr>
        <p:spPr>
          <a:xfrm>
            <a:off x="491729" y="530751"/>
            <a:ext cx="11700271" cy="6233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 b="1">
                <a:solidFill>
                  <a:srgbClr val="143362"/>
                </a:solidFill>
              </a:rPr>
              <a:t>OMNI-skalan</a:t>
            </a:r>
            <a:endParaRPr lang="sv-SE">
              <a:solidFill>
                <a:srgbClr val="1433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6805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ell 7">
            <a:extLst>
              <a:ext uri="{FF2B5EF4-FFF2-40B4-BE49-F238E27FC236}">
                <a16:creationId xmlns:a16="http://schemas.microsoft.com/office/drawing/2014/main" id="{5C792EE5-3DC8-99A7-7C25-70C1BFED78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6359922"/>
              </p:ext>
            </p:extLst>
          </p:nvPr>
        </p:nvGraphicFramePr>
        <p:xfrm>
          <a:off x="491729" y="1284069"/>
          <a:ext cx="11184835" cy="50292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62963">
                  <a:extLst>
                    <a:ext uri="{9D8B030D-6E8A-4147-A177-3AD203B41FA5}">
                      <a16:colId xmlns:a16="http://schemas.microsoft.com/office/drawing/2014/main" val="1360550557"/>
                    </a:ext>
                  </a:extLst>
                </a:gridCol>
                <a:gridCol w="3081472">
                  <a:extLst>
                    <a:ext uri="{9D8B030D-6E8A-4147-A177-3AD203B41FA5}">
                      <a16:colId xmlns:a16="http://schemas.microsoft.com/office/drawing/2014/main" val="1511345983"/>
                    </a:ext>
                  </a:extLst>
                </a:gridCol>
                <a:gridCol w="7440400">
                  <a:extLst>
                    <a:ext uri="{9D8B030D-6E8A-4147-A177-3AD203B41FA5}">
                      <a16:colId xmlns:a16="http://schemas.microsoft.com/office/drawing/2014/main" val="2935815537"/>
                    </a:ext>
                  </a:extLst>
                </a:gridCol>
              </a:tblGrid>
              <a:tr h="303840">
                <a:tc>
                  <a:txBody>
                    <a:bodyPr/>
                    <a:lstStyle/>
                    <a:p>
                      <a:r>
                        <a:rPr lang="sv-SE" sz="1600" b="0" noProof="0"/>
                        <a:t>6</a:t>
                      </a:r>
                    </a:p>
                  </a:txBody>
                  <a:tcPr anchor="ctr"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v-SE" sz="1600" b="0" noProof="0"/>
                        <a:t>Ingen ansträngning alls</a:t>
                      </a:r>
                    </a:p>
                  </a:txBody>
                  <a:tcPr anchor="ctr"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sv-SE" sz="1600" noProof="0"/>
                    </a:p>
                  </a:txBody>
                  <a:tcPr anchor="ctr"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5265314"/>
                  </a:ext>
                </a:extLst>
              </a:tr>
              <a:tr h="303840">
                <a:tc>
                  <a:txBody>
                    <a:bodyPr/>
                    <a:lstStyle/>
                    <a:p>
                      <a:r>
                        <a:rPr lang="sv-SE" sz="1600" noProof="0"/>
                        <a:t>7</a:t>
                      </a:r>
                    </a:p>
                  </a:txBody>
                  <a:tcPr anchor="ctr">
                    <a:lnT w="12700" cmpd="sng">
                      <a:noFill/>
                    </a:lnT>
                    <a:solidFill>
                      <a:srgbClr val="D0EAF7">
                        <a:alpha val="8588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600" noProof="0"/>
                        <a:t>Extremt lätt</a:t>
                      </a:r>
                    </a:p>
                  </a:txBody>
                  <a:tcPr anchor="ctr">
                    <a:lnT w="12700" cmpd="sng">
                      <a:noFill/>
                    </a:lnT>
                    <a:solidFill>
                      <a:srgbClr val="D0EAF7">
                        <a:alpha val="8588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600" noProof="0"/>
                        <a:t>Mycket, mycket lätt</a:t>
                      </a:r>
                    </a:p>
                  </a:txBody>
                  <a:tcPr anchor="ctr">
                    <a:lnT w="12700" cmpd="sng">
                      <a:noFill/>
                    </a:lnT>
                    <a:solidFill>
                      <a:srgbClr val="D0EAF7">
                        <a:alpha val="8588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7936603"/>
                  </a:ext>
                </a:extLst>
              </a:tr>
              <a:tr h="303840">
                <a:tc>
                  <a:txBody>
                    <a:bodyPr/>
                    <a:lstStyle/>
                    <a:p>
                      <a:r>
                        <a:rPr lang="sv-SE" sz="1600" noProof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sv-SE" sz="1600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sv-SE" sz="1600" noProof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4144018"/>
                  </a:ext>
                </a:extLst>
              </a:tr>
              <a:tr h="303840">
                <a:tc>
                  <a:txBody>
                    <a:bodyPr/>
                    <a:lstStyle/>
                    <a:p>
                      <a:r>
                        <a:rPr lang="sv-SE" sz="1600" noProof="0"/>
                        <a:t>9</a:t>
                      </a:r>
                    </a:p>
                  </a:txBody>
                  <a:tcPr anchor="ctr">
                    <a:solidFill>
                      <a:srgbClr val="D0EA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600" noProof="0"/>
                        <a:t>Mycket lätt</a:t>
                      </a:r>
                    </a:p>
                  </a:txBody>
                  <a:tcPr anchor="ctr">
                    <a:solidFill>
                      <a:srgbClr val="D0EA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600" noProof="0"/>
                        <a:t>Som att gå mycket lugnt och sakta en kort stund</a:t>
                      </a:r>
                    </a:p>
                  </a:txBody>
                  <a:tcPr anchor="ctr">
                    <a:solidFill>
                      <a:srgbClr val="D0E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3566411"/>
                  </a:ext>
                </a:extLst>
              </a:tr>
              <a:tr h="303840">
                <a:tc>
                  <a:txBody>
                    <a:bodyPr/>
                    <a:lstStyle/>
                    <a:p>
                      <a:r>
                        <a:rPr lang="sv-SE" sz="1600" noProof="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sv-SE" sz="1600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sv-SE" sz="1600" noProof="0"/>
                    </a:p>
                  </a:txBody>
                  <a:tcPr anchor="ctr"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3765871"/>
                  </a:ext>
                </a:extLst>
              </a:tr>
              <a:tr h="303840">
                <a:tc>
                  <a:txBody>
                    <a:bodyPr/>
                    <a:lstStyle/>
                    <a:p>
                      <a:r>
                        <a:rPr lang="sv-SE" sz="1600" noProof="0"/>
                        <a:t>11</a:t>
                      </a:r>
                    </a:p>
                  </a:txBody>
                  <a:tcPr anchor="ctr">
                    <a:solidFill>
                      <a:srgbClr val="D0EA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600" noProof="0"/>
                        <a:t>Lätt</a:t>
                      </a:r>
                    </a:p>
                  </a:txBody>
                  <a:tcPr anchor="ctr">
                    <a:solidFill>
                      <a:srgbClr val="D0EA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600" noProof="0"/>
                        <a:t>Svag</a:t>
                      </a:r>
                    </a:p>
                  </a:txBody>
                  <a:tcPr anchor="ctr">
                    <a:lnT>
                      <a:noFill/>
                    </a:lnT>
                    <a:solidFill>
                      <a:srgbClr val="D0E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0623659"/>
                  </a:ext>
                </a:extLst>
              </a:tr>
              <a:tr h="303840">
                <a:tc>
                  <a:txBody>
                    <a:bodyPr/>
                    <a:lstStyle/>
                    <a:p>
                      <a:r>
                        <a:rPr lang="sv-SE" sz="1600" noProof="0"/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sv-SE" sz="1600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sv-SE" sz="1600" noProof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22629026"/>
                  </a:ext>
                </a:extLst>
              </a:tr>
              <a:tr h="303840">
                <a:tc>
                  <a:txBody>
                    <a:bodyPr/>
                    <a:lstStyle/>
                    <a:p>
                      <a:r>
                        <a:rPr lang="sv-SE" sz="1600" noProof="0"/>
                        <a:t>13</a:t>
                      </a:r>
                    </a:p>
                  </a:txBody>
                  <a:tcPr anchor="ctr">
                    <a:solidFill>
                      <a:srgbClr val="D0EA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600" noProof="0"/>
                        <a:t>Något ansträngande</a:t>
                      </a:r>
                    </a:p>
                  </a:txBody>
                  <a:tcPr anchor="ctr">
                    <a:solidFill>
                      <a:srgbClr val="D0EA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600" noProof="0"/>
                        <a:t>Något trött och andfådd, med du kan ganska lätt fortsätta</a:t>
                      </a:r>
                    </a:p>
                  </a:txBody>
                  <a:tcPr anchor="ctr">
                    <a:solidFill>
                      <a:srgbClr val="D0E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0262596"/>
                  </a:ext>
                </a:extLst>
              </a:tr>
              <a:tr h="303840">
                <a:tc>
                  <a:txBody>
                    <a:bodyPr/>
                    <a:lstStyle/>
                    <a:p>
                      <a:r>
                        <a:rPr lang="sv-SE" sz="1600" noProof="0"/>
                        <a:t>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sv-SE" sz="1600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sv-SE" sz="1600" noProof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7859665"/>
                  </a:ext>
                </a:extLst>
              </a:tr>
              <a:tr h="303840">
                <a:tc>
                  <a:txBody>
                    <a:bodyPr/>
                    <a:lstStyle/>
                    <a:p>
                      <a:r>
                        <a:rPr lang="sv-SE" sz="1600" noProof="0"/>
                        <a:t>15</a:t>
                      </a:r>
                    </a:p>
                  </a:txBody>
                  <a:tcPr anchor="ctr">
                    <a:solidFill>
                      <a:srgbClr val="D0EA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600" noProof="0"/>
                        <a:t>Ansträngande</a:t>
                      </a:r>
                    </a:p>
                  </a:txBody>
                  <a:tcPr anchor="ctr">
                    <a:solidFill>
                      <a:srgbClr val="D0EA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600" noProof="0"/>
                        <a:t>Tungt och jobbigt, men du kan fortsätta</a:t>
                      </a:r>
                    </a:p>
                  </a:txBody>
                  <a:tcPr anchor="ctr">
                    <a:solidFill>
                      <a:srgbClr val="D0E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3166439"/>
                  </a:ext>
                </a:extLst>
              </a:tr>
              <a:tr h="303840">
                <a:tc>
                  <a:txBody>
                    <a:bodyPr/>
                    <a:lstStyle/>
                    <a:p>
                      <a:r>
                        <a:rPr lang="sv-SE" sz="1600" noProof="0"/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sv-SE" sz="1600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sv-SE" sz="1600" noProof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84834618"/>
                  </a:ext>
                </a:extLst>
              </a:tr>
              <a:tr h="303840">
                <a:tc>
                  <a:txBody>
                    <a:bodyPr/>
                    <a:lstStyle/>
                    <a:p>
                      <a:r>
                        <a:rPr lang="sv-SE" sz="1600" noProof="0"/>
                        <a:t>17</a:t>
                      </a:r>
                    </a:p>
                  </a:txBody>
                  <a:tcPr anchor="ctr">
                    <a:solidFill>
                      <a:srgbClr val="D0EA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600" noProof="0"/>
                        <a:t>Mycket ansträngande</a:t>
                      </a:r>
                    </a:p>
                  </a:txBody>
                  <a:tcPr anchor="ctr">
                    <a:solidFill>
                      <a:srgbClr val="D0EA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600" noProof="0"/>
                        <a:t>Mycket jobbigt. Du är mycket trött</a:t>
                      </a:r>
                    </a:p>
                  </a:txBody>
                  <a:tcPr anchor="ctr">
                    <a:solidFill>
                      <a:srgbClr val="D0E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1313395"/>
                  </a:ext>
                </a:extLst>
              </a:tr>
              <a:tr h="303840">
                <a:tc>
                  <a:txBody>
                    <a:bodyPr/>
                    <a:lstStyle/>
                    <a:p>
                      <a:r>
                        <a:rPr lang="sv-SE" sz="1600" noProof="0"/>
                        <a:t>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sv-SE" sz="1600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sv-SE" sz="1600" noProof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7586145"/>
                  </a:ext>
                </a:extLst>
              </a:tr>
              <a:tr h="303840">
                <a:tc>
                  <a:txBody>
                    <a:bodyPr/>
                    <a:lstStyle/>
                    <a:p>
                      <a:r>
                        <a:rPr lang="sv-SE" sz="1600" noProof="0"/>
                        <a:t>19</a:t>
                      </a:r>
                    </a:p>
                  </a:txBody>
                  <a:tcPr anchor="ctr">
                    <a:solidFill>
                      <a:srgbClr val="D0EA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600" noProof="0"/>
                        <a:t>Extremt ansträngande</a:t>
                      </a:r>
                    </a:p>
                  </a:txBody>
                  <a:tcPr anchor="ctr">
                    <a:solidFill>
                      <a:srgbClr val="D0EA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600" noProof="0"/>
                        <a:t>Nog det jobbigaste du varit med om </a:t>
                      </a:r>
                    </a:p>
                  </a:txBody>
                  <a:tcPr anchor="ctr">
                    <a:solidFill>
                      <a:srgbClr val="D0E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298315"/>
                  </a:ext>
                </a:extLst>
              </a:tr>
              <a:tr h="303840">
                <a:tc>
                  <a:txBody>
                    <a:bodyPr/>
                    <a:lstStyle/>
                    <a:p>
                      <a:r>
                        <a:rPr lang="sv-SE" sz="1600" noProof="0"/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v-SE" sz="1600" noProof="0"/>
                        <a:t>Maximal ansträngning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sv-SE" sz="1600" noProof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4939950"/>
                  </a:ext>
                </a:extLst>
              </a:tr>
            </a:tbl>
          </a:graphicData>
        </a:graphic>
      </p:graphicFrame>
      <p:sp>
        <p:nvSpPr>
          <p:cNvPr id="9" name="textruta 8">
            <a:extLst>
              <a:ext uri="{FF2B5EF4-FFF2-40B4-BE49-F238E27FC236}">
                <a16:creationId xmlns:a16="http://schemas.microsoft.com/office/drawing/2014/main" id="{BC65072E-6F59-81C4-498A-B1DA84891274}"/>
              </a:ext>
            </a:extLst>
          </p:cNvPr>
          <p:cNvSpPr txBox="1"/>
          <p:nvPr/>
        </p:nvSpPr>
        <p:spPr>
          <a:xfrm>
            <a:off x="9259793" y="6486378"/>
            <a:ext cx="29609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">
                <a:latin typeface="Arial" panose="020B0604020202020204" pitchFamily="34" charset="0"/>
                <a:cs typeface="Arial" panose="020B0604020202020204" pitchFamily="34" charset="0"/>
              </a:rPr>
              <a:t>Borgskalan</a:t>
            </a:r>
            <a:r>
              <a:rPr lang="sv-SE" sz="800" b="0" i="0">
                <a:solidFill>
                  <a:srgbClr val="040C28"/>
                </a:solidFill>
                <a:effectLst/>
                <a:latin typeface="Google Sans"/>
              </a:rPr>
              <a:t>®</a:t>
            </a:r>
            <a:r>
              <a:rPr lang="sv-SE" sz="800" b="0" i="0">
                <a:solidFill>
                  <a:srgbClr val="1F1F1F"/>
                </a:solidFill>
                <a:effectLst/>
                <a:latin typeface="Google Sans"/>
              </a:rPr>
              <a:t>© Gunnar Borg 1970, 19988.</a:t>
            </a:r>
          </a:p>
          <a:p>
            <a:r>
              <a:rPr lang="sv-SE" sz="800">
                <a:solidFill>
                  <a:srgbClr val="1F1F1F"/>
                </a:solidFill>
                <a:latin typeface="Google Sans"/>
                <a:cs typeface="Arial" panose="020B0604020202020204" pitchFamily="34" charset="0"/>
              </a:rPr>
              <a:t>Borgs RPE-skala har anpassats för barn och ungdomar 2015. </a:t>
            </a:r>
            <a:endParaRPr lang="sv-SE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ubrik 4">
            <a:extLst>
              <a:ext uri="{FF2B5EF4-FFF2-40B4-BE49-F238E27FC236}">
                <a16:creationId xmlns:a16="http://schemas.microsoft.com/office/drawing/2014/main" id="{178BE634-C000-F755-99D6-5DAC302ADF75}"/>
              </a:ext>
            </a:extLst>
          </p:cNvPr>
          <p:cNvSpPr txBox="1">
            <a:spLocks/>
          </p:cNvSpPr>
          <p:nvPr/>
        </p:nvSpPr>
        <p:spPr>
          <a:xfrm>
            <a:off x="491729" y="530751"/>
            <a:ext cx="11700271" cy="6233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 b="1">
                <a:solidFill>
                  <a:srgbClr val="143362"/>
                </a:solidFill>
              </a:rPr>
              <a:t>Borgskalan</a:t>
            </a:r>
            <a:endParaRPr lang="sv-SE">
              <a:solidFill>
                <a:srgbClr val="1433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958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tshållare för innehåll 4">
            <a:extLst>
              <a:ext uri="{FF2B5EF4-FFF2-40B4-BE49-F238E27FC236}">
                <a16:creationId xmlns:a16="http://schemas.microsoft.com/office/drawing/2014/main" id="{73C13FFB-80BD-4340-567E-3787371A96E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7934"/>
          <a:stretch/>
        </p:blipFill>
        <p:spPr>
          <a:xfrm>
            <a:off x="0" y="0"/>
            <a:ext cx="12192000" cy="6589713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A4D966AA-2B46-65E7-58A1-5CD9C722DA9E}"/>
              </a:ext>
            </a:extLst>
          </p:cNvPr>
          <p:cNvSpPr/>
          <p:nvPr/>
        </p:nvSpPr>
        <p:spPr>
          <a:xfrm>
            <a:off x="107580" y="107580"/>
            <a:ext cx="4313818" cy="1958138"/>
          </a:xfrm>
          <a:prstGeom prst="rect">
            <a:avLst/>
          </a:prstGeom>
          <a:solidFill>
            <a:srgbClr val="D0E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ctr">
            <a:spAutoFit/>
          </a:bodyPr>
          <a:lstStyle/>
          <a:p>
            <a:r>
              <a:rPr lang="sv-SE" sz="4000" b="1">
                <a:solidFill>
                  <a:srgbClr val="1433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Hur gör du när du rör dig?</a:t>
            </a:r>
            <a:endParaRPr lang="en-GB" sz="4000">
              <a:solidFill>
                <a:srgbClr val="1433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48B1CDE2-42B7-FD1F-F21B-428A99604201}"/>
              </a:ext>
            </a:extLst>
          </p:cNvPr>
          <p:cNvSpPr txBox="1"/>
          <p:nvPr/>
        </p:nvSpPr>
        <p:spPr>
          <a:xfrm>
            <a:off x="10734675" y="6374269"/>
            <a:ext cx="14573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800">
                <a:latin typeface="Arial" panose="020B0604020202020204" pitchFamily="34" charset="0"/>
                <a:cs typeface="Arial" panose="020B0604020202020204" pitchFamily="34" charset="0"/>
              </a:rPr>
              <a:t>Illustratör: Petter Lönegård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FAFDAC9-D6CA-1A17-BE2B-AC9F5DE46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302" y="67221"/>
            <a:ext cx="1256118" cy="20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05786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4">
            <a:extLst>
              <a:ext uri="{FF2B5EF4-FFF2-40B4-BE49-F238E27FC236}">
                <a16:creationId xmlns:a16="http://schemas.microsoft.com/office/drawing/2014/main" id="{053A191A-9D4A-578A-A523-24FCD2082F0A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6776" b="8555"/>
          <a:stretch/>
        </p:blipFill>
        <p:spPr>
          <a:xfrm>
            <a:off x="0" y="0"/>
            <a:ext cx="12192000" cy="6589713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3B63BB41-6A15-7115-C576-230A6A300D0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4195482" cy="268287"/>
          </a:xfrm>
          <a:prstGeom prst="rect">
            <a:avLst/>
          </a:prstGeom>
          <a:solidFill>
            <a:srgbClr val="857F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71BF3989-104A-AE43-5CCB-5AAB9ED2D9C3}"/>
              </a:ext>
            </a:extLst>
          </p:cNvPr>
          <p:cNvSpPr/>
          <p:nvPr/>
        </p:nvSpPr>
        <p:spPr>
          <a:xfrm>
            <a:off x="107580" y="107580"/>
            <a:ext cx="4313818" cy="1958138"/>
          </a:xfrm>
          <a:prstGeom prst="rect">
            <a:avLst/>
          </a:prstGeom>
          <a:solidFill>
            <a:srgbClr val="DFEB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ctr">
            <a:spAutoFit/>
          </a:bodyPr>
          <a:lstStyle/>
          <a:p>
            <a:r>
              <a:rPr lang="sv-SE" sz="4000" b="1">
                <a:solidFill>
                  <a:srgbClr val="126A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Skärmtid och stilla sittande</a:t>
            </a:r>
            <a:endParaRPr lang="en-GB" sz="4000">
              <a:solidFill>
                <a:srgbClr val="126A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78D139F5-0485-3524-F838-B3657B62D0AE}"/>
              </a:ext>
            </a:extLst>
          </p:cNvPr>
          <p:cNvSpPr txBox="1"/>
          <p:nvPr/>
        </p:nvSpPr>
        <p:spPr>
          <a:xfrm>
            <a:off x="10734675" y="6374269"/>
            <a:ext cx="14573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800">
                <a:latin typeface="Arial" panose="020B0604020202020204" pitchFamily="34" charset="0"/>
                <a:cs typeface="Arial" panose="020B0604020202020204" pitchFamily="34" charset="0"/>
              </a:rPr>
              <a:t>Illustratör: Petter Lönegård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3837976-5110-F009-A7E4-4FAF60299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302" y="67221"/>
            <a:ext cx="1256118" cy="20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64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4">
            <a:extLst>
              <a:ext uri="{FF2B5EF4-FFF2-40B4-BE49-F238E27FC236}">
                <a16:creationId xmlns:a16="http://schemas.microsoft.com/office/drawing/2014/main" id="{A1EE91C4-9921-3536-C4B2-132726A16512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6176" b="1758"/>
          <a:stretch/>
        </p:blipFill>
        <p:spPr>
          <a:xfrm>
            <a:off x="0" y="0"/>
            <a:ext cx="12192000" cy="6589713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07C0363A-8902-C8E0-A374-E271C808EA83}"/>
              </a:ext>
            </a:extLst>
          </p:cNvPr>
          <p:cNvSpPr/>
          <p:nvPr/>
        </p:nvSpPr>
        <p:spPr>
          <a:xfrm>
            <a:off x="107580" y="107580"/>
            <a:ext cx="4313818" cy="1958138"/>
          </a:xfrm>
          <a:prstGeom prst="rect">
            <a:avLst/>
          </a:prstGeom>
          <a:solidFill>
            <a:srgbClr val="DFEB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ctr">
            <a:spAutoFit/>
          </a:bodyPr>
          <a:lstStyle/>
          <a:p>
            <a:r>
              <a:rPr lang="sv-SE" sz="4000" b="1">
                <a:solidFill>
                  <a:srgbClr val="126A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Skärmtid och stilla sittande</a:t>
            </a:r>
            <a:endParaRPr lang="en-GB" sz="4000">
              <a:solidFill>
                <a:srgbClr val="126A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E002ACE4-A930-6B3B-2A3F-9733827B1896}"/>
              </a:ext>
            </a:extLst>
          </p:cNvPr>
          <p:cNvSpPr txBox="1"/>
          <p:nvPr/>
        </p:nvSpPr>
        <p:spPr>
          <a:xfrm>
            <a:off x="10734675" y="6374269"/>
            <a:ext cx="14573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800">
                <a:latin typeface="Arial" panose="020B0604020202020204" pitchFamily="34" charset="0"/>
                <a:cs typeface="Arial" panose="020B0604020202020204" pitchFamily="34" charset="0"/>
              </a:rPr>
              <a:t>Illustratör: Petter Lönegård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865DBCB-E868-48C1-C482-04CC6DEE0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302" y="67221"/>
            <a:ext cx="1256118" cy="20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159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18BD94B4-8943-FC6A-F3E5-0AB8A3A420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443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latshållare för bild 4">
            <a:extLst>
              <a:ext uri="{FF2B5EF4-FFF2-40B4-BE49-F238E27FC236}">
                <a16:creationId xmlns:a16="http://schemas.microsoft.com/office/drawing/2014/main" id="{1EF61AFB-B4A5-A17D-375D-4EE7324E943D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16879" t="12333" r="-19894" b="6871"/>
          <a:stretch/>
        </p:blipFill>
        <p:spPr>
          <a:xfrm>
            <a:off x="401619" y="1574037"/>
            <a:ext cx="11388762" cy="4869794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B50E4F92-2FAB-B86F-C20B-5370BD42E522}"/>
              </a:ext>
            </a:extLst>
          </p:cNvPr>
          <p:cNvSpPr/>
          <p:nvPr/>
        </p:nvSpPr>
        <p:spPr>
          <a:xfrm>
            <a:off x="107580" y="107580"/>
            <a:ext cx="5755338" cy="1342584"/>
          </a:xfrm>
          <a:prstGeom prst="rect">
            <a:avLst/>
          </a:prstGeom>
          <a:solidFill>
            <a:srgbClr val="DFEB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ctr">
            <a:spAutoFit/>
          </a:bodyPr>
          <a:lstStyle/>
          <a:p>
            <a:r>
              <a:rPr lang="sv-SE" sz="4000" b="1">
                <a:solidFill>
                  <a:srgbClr val="126A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Hur ser ditt dygn ut?</a:t>
            </a:r>
            <a:endParaRPr lang="en-GB" sz="4000">
              <a:solidFill>
                <a:srgbClr val="126A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D529BC5-869A-954B-74CB-F08AB44EE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302" y="67221"/>
            <a:ext cx="1256118" cy="20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8206EA7D-4FEE-FE43-0E8E-B1E916E95919}"/>
              </a:ext>
            </a:extLst>
          </p:cNvPr>
          <p:cNvSpPr txBox="1"/>
          <p:nvPr/>
        </p:nvSpPr>
        <p:spPr>
          <a:xfrm>
            <a:off x="10734675" y="6374269"/>
            <a:ext cx="14573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800">
                <a:latin typeface="Arial" panose="020B0604020202020204" pitchFamily="34" charset="0"/>
                <a:cs typeface="Arial" panose="020B0604020202020204" pitchFamily="34" charset="0"/>
              </a:rPr>
              <a:t>Illustratör: Petter Lönegård</a:t>
            </a:r>
          </a:p>
        </p:txBody>
      </p:sp>
    </p:spTree>
    <p:extLst>
      <p:ext uri="{BB962C8B-B14F-4D97-AF65-F5344CB8AC3E}">
        <p14:creationId xmlns:p14="http://schemas.microsoft.com/office/powerpoint/2010/main" val="352024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732D7BA7-93CE-2D43-625B-6EDDFB18213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443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latshållare för innehåll 4">
            <a:extLst>
              <a:ext uri="{FF2B5EF4-FFF2-40B4-BE49-F238E27FC236}">
                <a16:creationId xmlns:a16="http://schemas.microsoft.com/office/drawing/2014/main" id="{8733EF64-D859-25F0-E031-3281F8CD580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18110" t="11681" r="-17249" b="7972"/>
          <a:stretch/>
        </p:blipFill>
        <p:spPr>
          <a:xfrm>
            <a:off x="686696" y="1524560"/>
            <a:ext cx="10678758" cy="4754190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6E2BDB6F-7F4C-C85E-6AED-BE8769994CF2}"/>
              </a:ext>
            </a:extLst>
          </p:cNvPr>
          <p:cNvSpPr/>
          <p:nvPr/>
        </p:nvSpPr>
        <p:spPr>
          <a:xfrm>
            <a:off x="11187953" y="0"/>
            <a:ext cx="355002" cy="65681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6F059C0E-AFD6-C145-51E1-6C5BBF15351F}"/>
              </a:ext>
            </a:extLst>
          </p:cNvPr>
          <p:cNvSpPr/>
          <p:nvPr/>
        </p:nvSpPr>
        <p:spPr>
          <a:xfrm>
            <a:off x="107580" y="107580"/>
            <a:ext cx="5755338" cy="1342584"/>
          </a:xfrm>
          <a:prstGeom prst="rect">
            <a:avLst/>
          </a:prstGeom>
          <a:solidFill>
            <a:srgbClr val="D0E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ctr">
            <a:spAutoFit/>
          </a:bodyPr>
          <a:lstStyle/>
          <a:p>
            <a:r>
              <a:rPr lang="sv-SE" sz="4000" b="1">
                <a:solidFill>
                  <a:srgbClr val="1433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Hur ser ditt dygn ut?</a:t>
            </a:r>
            <a:endParaRPr lang="en-GB" sz="4000">
              <a:solidFill>
                <a:srgbClr val="1433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C6F505B4-D710-3103-72C4-D295049932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735671" y="1569902"/>
            <a:ext cx="268941" cy="4754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1953B0F-C58E-55BF-91FF-A771A822C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302" y="67221"/>
            <a:ext cx="1256118" cy="20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68622DD0-FF6D-F0D1-37BD-34344F3EB015}"/>
              </a:ext>
            </a:extLst>
          </p:cNvPr>
          <p:cNvSpPr txBox="1"/>
          <p:nvPr/>
        </p:nvSpPr>
        <p:spPr>
          <a:xfrm>
            <a:off x="10734675" y="6374269"/>
            <a:ext cx="14573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800">
                <a:latin typeface="Arial" panose="020B0604020202020204" pitchFamily="34" charset="0"/>
                <a:cs typeface="Arial" panose="020B0604020202020204" pitchFamily="34" charset="0"/>
              </a:rPr>
              <a:t>Illustratör: Petter Lönegård</a:t>
            </a:r>
          </a:p>
        </p:txBody>
      </p:sp>
    </p:spTree>
    <p:extLst>
      <p:ext uri="{BB962C8B-B14F-4D97-AF65-F5344CB8AC3E}">
        <p14:creationId xmlns:p14="http://schemas.microsoft.com/office/powerpoint/2010/main" val="8124641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upp 36">
            <a:extLst>
              <a:ext uri="{FF2B5EF4-FFF2-40B4-BE49-F238E27FC236}">
                <a16:creationId xmlns:a16="http://schemas.microsoft.com/office/drawing/2014/main" id="{413F538C-313E-5934-CCD2-64F4CC36AE98}"/>
              </a:ext>
            </a:extLst>
          </p:cNvPr>
          <p:cNvGrpSpPr>
            <a:grpSpLocks/>
          </p:cNvGrpSpPr>
          <p:nvPr/>
        </p:nvGrpSpPr>
        <p:grpSpPr>
          <a:xfrm>
            <a:off x="425115" y="2342214"/>
            <a:ext cx="11341770" cy="2410386"/>
            <a:chOff x="560936" y="2163623"/>
            <a:chExt cx="11857547" cy="2520000"/>
          </a:xfrm>
        </p:grpSpPr>
        <p:grpSp>
          <p:nvGrpSpPr>
            <p:cNvPr id="16" name="Grupp 15">
              <a:extLst>
                <a:ext uri="{FF2B5EF4-FFF2-40B4-BE49-F238E27FC236}">
                  <a16:creationId xmlns:a16="http://schemas.microsoft.com/office/drawing/2014/main" id="{E753D44C-3085-02E7-E94E-4F30B23D7A3E}"/>
                </a:ext>
              </a:extLst>
            </p:cNvPr>
            <p:cNvGrpSpPr>
              <a:grpSpLocks/>
            </p:cNvGrpSpPr>
            <p:nvPr/>
          </p:nvGrpSpPr>
          <p:grpSpPr>
            <a:xfrm>
              <a:off x="560936" y="2163623"/>
              <a:ext cx="11857547" cy="2520000"/>
              <a:chOff x="288268" y="1727974"/>
              <a:chExt cx="11857547" cy="2520000"/>
            </a:xfrm>
          </p:grpSpPr>
          <p:sp>
            <p:nvSpPr>
              <p:cNvPr id="1073" name="Ellips 1072">
                <a:extLst>
                  <a:ext uri="{FF2B5EF4-FFF2-40B4-BE49-F238E27FC236}">
                    <a16:creationId xmlns:a16="http://schemas.microsoft.com/office/drawing/2014/main" id="{1E9AE452-35A7-50F9-4AFD-323A14AA990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8268" y="2262628"/>
                <a:ext cx="1440000" cy="1440000"/>
              </a:xfrm>
              <a:prstGeom prst="ellipse">
                <a:avLst/>
              </a:prstGeom>
              <a:solidFill>
                <a:srgbClr val="D0EAF7"/>
              </a:solidFill>
              <a:ln w="2222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097" name="Grupp 1096">
                <a:extLst>
                  <a:ext uri="{FF2B5EF4-FFF2-40B4-BE49-F238E27FC236}">
                    <a16:creationId xmlns:a16="http://schemas.microsoft.com/office/drawing/2014/main" id="{27941912-7726-C323-AB24-42ED8AC7DC03}"/>
                  </a:ext>
                </a:extLst>
              </p:cNvPr>
              <p:cNvGrpSpPr>
                <a:grpSpLocks/>
              </p:cNvGrpSpPr>
              <p:nvPr/>
            </p:nvGrpSpPr>
            <p:grpSpPr>
              <a:xfrm rot="5400000">
                <a:off x="2054929" y="3367350"/>
                <a:ext cx="571990" cy="75176"/>
                <a:chOff x="1803347" y="4224446"/>
                <a:chExt cx="571990" cy="75176"/>
              </a:xfrm>
            </p:grpSpPr>
            <p:sp>
              <p:nvSpPr>
                <p:cNvPr id="1098" name="Ellips 1097">
                  <a:extLst>
                    <a:ext uri="{FF2B5EF4-FFF2-40B4-BE49-F238E27FC236}">
                      <a16:creationId xmlns:a16="http://schemas.microsoft.com/office/drawing/2014/main" id="{1DABE8FD-9262-1186-887D-E8507D0A0B6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803347" y="4227622"/>
                  <a:ext cx="72000" cy="72000"/>
                </a:xfrm>
                <a:prstGeom prst="ellipse">
                  <a:avLst/>
                </a:prstGeom>
                <a:solidFill>
                  <a:srgbClr val="14336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99" name="Ellips 1098">
                  <a:extLst>
                    <a:ext uri="{FF2B5EF4-FFF2-40B4-BE49-F238E27FC236}">
                      <a16:creationId xmlns:a16="http://schemas.microsoft.com/office/drawing/2014/main" id="{21E0254C-9A53-1A6F-FE8F-811884E5009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71469" y="4224447"/>
                  <a:ext cx="72002" cy="72000"/>
                </a:xfrm>
                <a:prstGeom prst="ellipse">
                  <a:avLst/>
                </a:prstGeom>
                <a:solidFill>
                  <a:srgbClr val="14336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00" name="Ellips 1099">
                  <a:extLst>
                    <a:ext uri="{FF2B5EF4-FFF2-40B4-BE49-F238E27FC236}">
                      <a16:creationId xmlns:a16="http://schemas.microsoft.com/office/drawing/2014/main" id="{61655BBE-948A-D14B-6A4F-5FD77A16587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34106" y="4224446"/>
                  <a:ext cx="72000" cy="72000"/>
                </a:xfrm>
                <a:prstGeom prst="ellipse">
                  <a:avLst/>
                </a:prstGeom>
                <a:solidFill>
                  <a:srgbClr val="14336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01" name="Ellips 1100">
                  <a:extLst>
                    <a:ext uri="{FF2B5EF4-FFF2-40B4-BE49-F238E27FC236}">
                      <a16:creationId xmlns:a16="http://schemas.microsoft.com/office/drawing/2014/main" id="{C59EBBEB-BD15-DBAE-33F7-EF365812848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3337" y="4224447"/>
                  <a:ext cx="72000" cy="72000"/>
                </a:xfrm>
                <a:prstGeom prst="ellipse">
                  <a:avLst/>
                </a:prstGeom>
                <a:solidFill>
                  <a:srgbClr val="14336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112" name="Grupp 1111">
                <a:extLst>
                  <a:ext uri="{FF2B5EF4-FFF2-40B4-BE49-F238E27FC236}">
                    <a16:creationId xmlns:a16="http://schemas.microsoft.com/office/drawing/2014/main" id="{33AC0E76-C670-79C1-79D0-65D529FAD92E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1803347" y="2943770"/>
                <a:ext cx="1927876" cy="77029"/>
                <a:chOff x="1803347" y="3708044"/>
                <a:chExt cx="1927876" cy="77029"/>
              </a:xfrm>
            </p:grpSpPr>
            <p:grpSp>
              <p:nvGrpSpPr>
                <p:cNvPr id="29" name="Grupp 28">
                  <a:extLst>
                    <a:ext uri="{FF2B5EF4-FFF2-40B4-BE49-F238E27FC236}">
                      <a16:creationId xmlns:a16="http://schemas.microsoft.com/office/drawing/2014/main" id="{0A56EF7A-9588-922E-BB8F-0CB8B8A6C2C4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1803347" y="3709898"/>
                  <a:ext cx="904013" cy="75175"/>
                  <a:chOff x="1803347" y="3709898"/>
                  <a:chExt cx="904013" cy="75175"/>
                </a:xfrm>
              </p:grpSpPr>
              <p:sp>
                <p:nvSpPr>
                  <p:cNvPr id="23" name="Ellips 22">
                    <a:extLst>
                      <a:ext uri="{FF2B5EF4-FFF2-40B4-BE49-F238E27FC236}">
                        <a16:creationId xmlns:a16="http://schemas.microsoft.com/office/drawing/2014/main" id="{93D97505-AF47-1BB6-D813-EF02A8EA53A9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1803347" y="3713073"/>
                    <a:ext cx="72000" cy="72000"/>
                  </a:xfrm>
                  <a:prstGeom prst="ellipse">
                    <a:avLst/>
                  </a:prstGeom>
                  <a:solidFill>
                    <a:srgbClr val="14336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4" name="Ellips 23">
                    <a:extLst>
                      <a:ext uri="{FF2B5EF4-FFF2-40B4-BE49-F238E27FC236}">
                        <a16:creationId xmlns:a16="http://schemas.microsoft.com/office/drawing/2014/main" id="{80B6A3F1-BE77-ABC3-687B-2C7634B8686F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1971469" y="3709898"/>
                    <a:ext cx="72002" cy="72000"/>
                  </a:xfrm>
                  <a:prstGeom prst="ellipse">
                    <a:avLst/>
                  </a:prstGeom>
                  <a:solidFill>
                    <a:srgbClr val="14336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5" name="Ellips 24">
                    <a:extLst>
                      <a:ext uri="{FF2B5EF4-FFF2-40B4-BE49-F238E27FC236}">
                        <a16:creationId xmlns:a16="http://schemas.microsoft.com/office/drawing/2014/main" id="{A26F4705-FAE3-7D0E-F980-FB7CE777FDD9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2134106" y="3709898"/>
                    <a:ext cx="72000" cy="72000"/>
                  </a:xfrm>
                  <a:prstGeom prst="ellipse">
                    <a:avLst/>
                  </a:prstGeom>
                  <a:solidFill>
                    <a:srgbClr val="14336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6" name="Ellips 25">
                    <a:extLst>
                      <a:ext uri="{FF2B5EF4-FFF2-40B4-BE49-F238E27FC236}">
                        <a16:creationId xmlns:a16="http://schemas.microsoft.com/office/drawing/2014/main" id="{FCA4F6D6-D462-B2EE-76A6-63CED23D5D62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2303336" y="3709898"/>
                    <a:ext cx="72000" cy="72000"/>
                  </a:xfrm>
                  <a:prstGeom prst="ellipse">
                    <a:avLst/>
                  </a:prstGeom>
                  <a:solidFill>
                    <a:srgbClr val="14336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7" name="Ellips 26">
                    <a:extLst>
                      <a:ext uri="{FF2B5EF4-FFF2-40B4-BE49-F238E27FC236}">
                        <a16:creationId xmlns:a16="http://schemas.microsoft.com/office/drawing/2014/main" id="{8E49CDC3-7580-5405-4920-42C2EE882E68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2465494" y="3713073"/>
                    <a:ext cx="72000" cy="72000"/>
                  </a:xfrm>
                  <a:prstGeom prst="ellipse">
                    <a:avLst/>
                  </a:prstGeom>
                  <a:solidFill>
                    <a:srgbClr val="14336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8" name="Ellips 27">
                    <a:extLst>
                      <a:ext uri="{FF2B5EF4-FFF2-40B4-BE49-F238E27FC236}">
                        <a16:creationId xmlns:a16="http://schemas.microsoft.com/office/drawing/2014/main" id="{39385615-8125-FBC5-4A65-5AC6650FEAA7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2635360" y="3709898"/>
                    <a:ext cx="72000" cy="72000"/>
                  </a:xfrm>
                  <a:prstGeom prst="ellipse">
                    <a:avLst/>
                  </a:prstGeom>
                  <a:solidFill>
                    <a:srgbClr val="14336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1028" name="Grupp 1027">
                  <a:extLst>
                    <a:ext uri="{FF2B5EF4-FFF2-40B4-BE49-F238E27FC236}">
                      <a16:creationId xmlns:a16="http://schemas.microsoft.com/office/drawing/2014/main" id="{05773BBF-9A4E-E3F1-3631-0BA7E4F1EDD2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3328464" y="3709898"/>
                  <a:ext cx="402759" cy="75175"/>
                  <a:chOff x="1803347" y="3709898"/>
                  <a:chExt cx="402759" cy="75175"/>
                </a:xfrm>
              </p:grpSpPr>
              <p:sp>
                <p:nvSpPr>
                  <p:cNvPr id="1029" name="Ellips 1028">
                    <a:extLst>
                      <a:ext uri="{FF2B5EF4-FFF2-40B4-BE49-F238E27FC236}">
                        <a16:creationId xmlns:a16="http://schemas.microsoft.com/office/drawing/2014/main" id="{70B97968-2BDD-C3FA-71AC-EE7648393F6B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1803347" y="3713073"/>
                    <a:ext cx="72000" cy="72000"/>
                  </a:xfrm>
                  <a:prstGeom prst="ellipse">
                    <a:avLst/>
                  </a:prstGeom>
                  <a:solidFill>
                    <a:srgbClr val="14336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030" name="Ellips 1029">
                    <a:extLst>
                      <a:ext uri="{FF2B5EF4-FFF2-40B4-BE49-F238E27FC236}">
                        <a16:creationId xmlns:a16="http://schemas.microsoft.com/office/drawing/2014/main" id="{0E68C2E9-BC37-D267-B3CB-482C2ACD809F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1971469" y="3709898"/>
                    <a:ext cx="72002" cy="72000"/>
                  </a:xfrm>
                  <a:prstGeom prst="ellipse">
                    <a:avLst/>
                  </a:prstGeom>
                  <a:solidFill>
                    <a:srgbClr val="14336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031" name="Ellips 1030">
                    <a:extLst>
                      <a:ext uri="{FF2B5EF4-FFF2-40B4-BE49-F238E27FC236}">
                        <a16:creationId xmlns:a16="http://schemas.microsoft.com/office/drawing/2014/main" id="{AA4554A0-CCAA-7362-C66D-C685D4D2A062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2134106" y="3709898"/>
                    <a:ext cx="72000" cy="72000"/>
                  </a:xfrm>
                  <a:prstGeom prst="ellipse">
                    <a:avLst/>
                  </a:prstGeom>
                  <a:solidFill>
                    <a:srgbClr val="14336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1105" name="Grupp 1104">
                  <a:extLst>
                    <a:ext uri="{FF2B5EF4-FFF2-40B4-BE49-F238E27FC236}">
                      <a16:creationId xmlns:a16="http://schemas.microsoft.com/office/drawing/2014/main" id="{15076FA3-2757-950C-CCF8-CC64CDF31DA0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2825835" y="3708044"/>
                  <a:ext cx="403867" cy="72000"/>
                  <a:chOff x="1971469" y="3709898"/>
                  <a:chExt cx="403867" cy="72000"/>
                </a:xfrm>
              </p:grpSpPr>
              <p:sp>
                <p:nvSpPr>
                  <p:cNvPr id="1107" name="Ellips 1106">
                    <a:extLst>
                      <a:ext uri="{FF2B5EF4-FFF2-40B4-BE49-F238E27FC236}">
                        <a16:creationId xmlns:a16="http://schemas.microsoft.com/office/drawing/2014/main" id="{9000C1C4-ECC7-F13B-E4F5-E006D69822E8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1971469" y="3709898"/>
                    <a:ext cx="72002" cy="72000"/>
                  </a:xfrm>
                  <a:prstGeom prst="ellipse">
                    <a:avLst/>
                  </a:prstGeom>
                  <a:solidFill>
                    <a:srgbClr val="14336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109" name="Ellips 1108">
                    <a:extLst>
                      <a:ext uri="{FF2B5EF4-FFF2-40B4-BE49-F238E27FC236}">
                        <a16:creationId xmlns:a16="http://schemas.microsoft.com/office/drawing/2014/main" id="{658B034A-B6AA-8B65-066C-78D591A1C5BA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2303336" y="3709898"/>
                    <a:ext cx="72000" cy="72000"/>
                  </a:xfrm>
                  <a:prstGeom prst="ellipse">
                    <a:avLst/>
                  </a:prstGeom>
                  <a:solidFill>
                    <a:srgbClr val="14336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grpSp>
            <p:nvGrpSpPr>
              <p:cNvPr id="1113" name="Grupp 1112">
                <a:extLst>
                  <a:ext uri="{FF2B5EF4-FFF2-40B4-BE49-F238E27FC236}">
                    <a16:creationId xmlns:a16="http://schemas.microsoft.com/office/drawing/2014/main" id="{96A38F7F-ECF0-F461-188A-E143736FB9A6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5354222" y="2946945"/>
                <a:ext cx="1382210" cy="77029"/>
                <a:chOff x="2303336" y="3708044"/>
                <a:chExt cx="1382210" cy="77029"/>
              </a:xfrm>
            </p:grpSpPr>
            <p:grpSp>
              <p:nvGrpSpPr>
                <p:cNvPr id="1114" name="Grupp 1113">
                  <a:extLst>
                    <a:ext uri="{FF2B5EF4-FFF2-40B4-BE49-F238E27FC236}">
                      <a16:creationId xmlns:a16="http://schemas.microsoft.com/office/drawing/2014/main" id="{6362DA9C-7290-078D-17A6-FC66949F89DB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2303336" y="3709898"/>
                  <a:ext cx="520982" cy="75175"/>
                  <a:chOff x="2303336" y="3709898"/>
                  <a:chExt cx="520982" cy="75175"/>
                </a:xfrm>
              </p:grpSpPr>
              <p:sp>
                <p:nvSpPr>
                  <p:cNvPr id="1129" name="Ellips 1128">
                    <a:extLst>
                      <a:ext uri="{FF2B5EF4-FFF2-40B4-BE49-F238E27FC236}">
                        <a16:creationId xmlns:a16="http://schemas.microsoft.com/office/drawing/2014/main" id="{DC9A19A3-613C-B124-DB52-F73648580802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2303336" y="3709898"/>
                    <a:ext cx="72000" cy="72000"/>
                  </a:xfrm>
                  <a:prstGeom prst="ellipse">
                    <a:avLst/>
                  </a:prstGeom>
                  <a:solidFill>
                    <a:srgbClr val="14336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130" name="Ellips 1129">
                    <a:extLst>
                      <a:ext uri="{FF2B5EF4-FFF2-40B4-BE49-F238E27FC236}">
                        <a16:creationId xmlns:a16="http://schemas.microsoft.com/office/drawing/2014/main" id="{4DFFC326-8581-6E9D-7748-8FAFFAEEF655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2582452" y="3713073"/>
                    <a:ext cx="72000" cy="72000"/>
                  </a:xfrm>
                  <a:prstGeom prst="ellipse">
                    <a:avLst/>
                  </a:prstGeom>
                  <a:solidFill>
                    <a:srgbClr val="14336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131" name="Ellips 1130">
                    <a:extLst>
                      <a:ext uri="{FF2B5EF4-FFF2-40B4-BE49-F238E27FC236}">
                        <a16:creationId xmlns:a16="http://schemas.microsoft.com/office/drawing/2014/main" id="{52016999-6865-0414-8B10-E62CAA104CBE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2752318" y="3709898"/>
                    <a:ext cx="72000" cy="72000"/>
                  </a:xfrm>
                  <a:prstGeom prst="ellipse">
                    <a:avLst/>
                  </a:prstGeom>
                  <a:solidFill>
                    <a:srgbClr val="14336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1115" name="Grupp 1114">
                  <a:extLst>
                    <a:ext uri="{FF2B5EF4-FFF2-40B4-BE49-F238E27FC236}">
                      <a16:creationId xmlns:a16="http://schemas.microsoft.com/office/drawing/2014/main" id="{0487CF80-DE0F-6BA7-4173-0C79A6A065BE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3445422" y="3709898"/>
                  <a:ext cx="240124" cy="75175"/>
                  <a:chOff x="1920305" y="3709898"/>
                  <a:chExt cx="240124" cy="75175"/>
                </a:xfrm>
              </p:grpSpPr>
              <p:sp>
                <p:nvSpPr>
                  <p:cNvPr id="1120" name="Ellips 1119">
                    <a:extLst>
                      <a:ext uri="{FF2B5EF4-FFF2-40B4-BE49-F238E27FC236}">
                        <a16:creationId xmlns:a16="http://schemas.microsoft.com/office/drawing/2014/main" id="{4FA7BB1B-08A6-888A-1289-F89C3CB17279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1920305" y="3713073"/>
                    <a:ext cx="72000" cy="72000"/>
                  </a:xfrm>
                  <a:prstGeom prst="ellipse">
                    <a:avLst/>
                  </a:prstGeom>
                  <a:solidFill>
                    <a:srgbClr val="14336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121" name="Ellips 1120">
                    <a:extLst>
                      <a:ext uri="{FF2B5EF4-FFF2-40B4-BE49-F238E27FC236}">
                        <a16:creationId xmlns:a16="http://schemas.microsoft.com/office/drawing/2014/main" id="{C9248936-A150-7CEA-6AF0-C71D92B27B19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2088427" y="3709898"/>
                    <a:ext cx="72002" cy="72000"/>
                  </a:xfrm>
                  <a:prstGeom prst="ellipse">
                    <a:avLst/>
                  </a:prstGeom>
                  <a:solidFill>
                    <a:srgbClr val="14336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1116" name="Grupp 1115">
                  <a:extLst>
                    <a:ext uri="{FF2B5EF4-FFF2-40B4-BE49-F238E27FC236}">
                      <a16:creationId xmlns:a16="http://schemas.microsoft.com/office/drawing/2014/main" id="{35616CA1-171C-9E58-EDB5-28CAE7A43496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2942793" y="3708044"/>
                  <a:ext cx="403867" cy="72000"/>
                  <a:chOff x="2088427" y="3709898"/>
                  <a:chExt cx="403867" cy="72000"/>
                </a:xfrm>
              </p:grpSpPr>
              <p:sp>
                <p:nvSpPr>
                  <p:cNvPr id="1117" name="Ellips 1116">
                    <a:extLst>
                      <a:ext uri="{FF2B5EF4-FFF2-40B4-BE49-F238E27FC236}">
                        <a16:creationId xmlns:a16="http://schemas.microsoft.com/office/drawing/2014/main" id="{A559F3FC-0FF4-E938-3921-BCA90623E068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2088427" y="3709898"/>
                    <a:ext cx="72002" cy="72000"/>
                  </a:xfrm>
                  <a:prstGeom prst="ellipse">
                    <a:avLst/>
                  </a:prstGeom>
                  <a:solidFill>
                    <a:srgbClr val="14336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118" name="Ellips 1117">
                    <a:extLst>
                      <a:ext uri="{FF2B5EF4-FFF2-40B4-BE49-F238E27FC236}">
                        <a16:creationId xmlns:a16="http://schemas.microsoft.com/office/drawing/2014/main" id="{DBFAA111-A212-2DE1-6461-6FCE1D46BE87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2251064" y="3709898"/>
                    <a:ext cx="72000" cy="72000"/>
                  </a:xfrm>
                  <a:prstGeom prst="ellipse">
                    <a:avLst/>
                  </a:prstGeom>
                  <a:solidFill>
                    <a:srgbClr val="14336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119" name="Ellips 1118">
                    <a:extLst>
                      <a:ext uri="{FF2B5EF4-FFF2-40B4-BE49-F238E27FC236}">
                        <a16:creationId xmlns:a16="http://schemas.microsoft.com/office/drawing/2014/main" id="{3F3A5471-840F-8F4A-683F-525BE4DA6CEC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2420294" y="3709898"/>
                    <a:ext cx="72000" cy="72000"/>
                  </a:xfrm>
                  <a:prstGeom prst="ellipse">
                    <a:avLst/>
                  </a:prstGeom>
                  <a:solidFill>
                    <a:srgbClr val="14336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sp>
            <p:nvSpPr>
              <p:cNvPr id="1080" name="Ellips 1079">
                <a:extLst>
                  <a:ext uri="{FF2B5EF4-FFF2-40B4-BE49-F238E27FC236}">
                    <a16:creationId xmlns:a16="http://schemas.microsoft.com/office/drawing/2014/main" id="{6838CBFD-C7CC-8C4B-D809-EB8C6151BAB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019919" y="1727974"/>
                <a:ext cx="2520000" cy="2520000"/>
              </a:xfrm>
              <a:prstGeom prst="ellipse">
                <a:avLst/>
              </a:prstGeom>
              <a:solidFill>
                <a:srgbClr val="D0EAF7"/>
              </a:solidFill>
              <a:ln w="2222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86" name="Ellips 1085">
                <a:extLst>
                  <a:ext uri="{FF2B5EF4-FFF2-40B4-BE49-F238E27FC236}">
                    <a16:creationId xmlns:a16="http://schemas.microsoft.com/office/drawing/2014/main" id="{503EE5CF-616F-DB31-9935-3E55F855801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74400" y="1727974"/>
                <a:ext cx="2520000" cy="2520000"/>
              </a:xfrm>
              <a:prstGeom prst="ellipse">
                <a:avLst/>
              </a:prstGeom>
              <a:solidFill>
                <a:srgbClr val="D0EAF7"/>
              </a:solidFill>
              <a:ln w="2222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92" name="Ellips 1091">
                <a:extLst>
                  <a:ext uri="{FF2B5EF4-FFF2-40B4-BE49-F238E27FC236}">
                    <a16:creationId xmlns:a16="http://schemas.microsoft.com/office/drawing/2014/main" id="{5C1D9156-06D3-BCF2-33A7-DBD3F183981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05815" y="2250888"/>
                <a:ext cx="1440000" cy="1440000"/>
              </a:xfrm>
              <a:prstGeom prst="ellipse">
                <a:avLst/>
              </a:prstGeom>
              <a:solidFill>
                <a:srgbClr val="D0EAF7"/>
              </a:solidFill>
              <a:ln w="2222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6" name="Grupp 5">
                <a:extLst>
                  <a:ext uri="{FF2B5EF4-FFF2-40B4-BE49-F238E27FC236}">
                    <a16:creationId xmlns:a16="http://schemas.microsoft.com/office/drawing/2014/main" id="{324FA3B6-57DB-D4CE-4320-8322CC1BAA84}"/>
                  </a:ext>
                </a:extLst>
              </p:cNvPr>
              <p:cNvGrpSpPr>
                <a:grpSpLocks/>
              </p:cNvGrpSpPr>
              <p:nvPr/>
            </p:nvGrpSpPr>
            <p:grpSpPr>
              <a:xfrm rot="5400000">
                <a:off x="5908000" y="3342487"/>
                <a:ext cx="571983" cy="75181"/>
                <a:chOff x="1803353" y="3592940"/>
                <a:chExt cx="571983" cy="75181"/>
              </a:xfrm>
            </p:grpSpPr>
            <p:sp>
              <p:nvSpPr>
                <p:cNvPr id="7" name="Ellips 6">
                  <a:extLst>
                    <a:ext uri="{FF2B5EF4-FFF2-40B4-BE49-F238E27FC236}">
                      <a16:creationId xmlns:a16="http://schemas.microsoft.com/office/drawing/2014/main" id="{B0511B2C-FD74-E57B-C2A7-A09E0F76699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803353" y="3596121"/>
                  <a:ext cx="72000" cy="72000"/>
                </a:xfrm>
                <a:prstGeom prst="ellipse">
                  <a:avLst/>
                </a:prstGeom>
                <a:solidFill>
                  <a:srgbClr val="14336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" name="Ellips 7">
                  <a:extLst>
                    <a:ext uri="{FF2B5EF4-FFF2-40B4-BE49-F238E27FC236}">
                      <a16:creationId xmlns:a16="http://schemas.microsoft.com/office/drawing/2014/main" id="{EBE29093-1155-15AA-3BED-E692DEE2197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971475" y="3592946"/>
                  <a:ext cx="72002" cy="72000"/>
                </a:xfrm>
                <a:prstGeom prst="ellipse">
                  <a:avLst/>
                </a:prstGeom>
                <a:solidFill>
                  <a:srgbClr val="14336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" name="Ellips 8">
                  <a:extLst>
                    <a:ext uri="{FF2B5EF4-FFF2-40B4-BE49-F238E27FC236}">
                      <a16:creationId xmlns:a16="http://schemas.microsoft.com/office/drawing/2014/main" id="{D23F3018-1DEF-715B-BF93-40EB7EA4DE9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134112" y="3592946"/>
                  <a:ext cx="72000" cy="72000"/>
                </a:xfrm>
                <a:prstGeom prst="ellipse">
                  <a:avLst/>
                </a:prstGeom>
                <a:solidFill>
                  <a:srgbClr val="14336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" name="Ellips 9">
                  <a:extLst>
                    <a:ext uri="{FF2B5EF4-FFF2-40B4-BE49-F238E27FC236}">
                      <a16:creationId xmlns:a16="http://schemas.microsoft.com/office/drawing/2014/main" id="{F3A2F860-1514-EC00-65EF-9FA7E386F01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303336" y="3592940"/>
                  <a:ext cx="72000" cy="72000"/>
                </a:xfrm>
                <a:prstGeom prst="ellipse">
                  <a:avLst/>
                </a:prstGeom>
                <a:solidFill>
                  <a:srgbClr val="14336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19" name="Ellips 18">
              <a:extLst>
                <a:ext uri="{FF2B5EF4-FFF2-40B4-BE49-F238E27FC236}">
                  <a16:creationId xmlns:a16="http://schemas.microsoft.com/office/drawing/2014/main" id="{052FF268-9144-DBD3-B846-0341D2434154}"/>
                </a:ext>
              </a:extLst>
            </p:cNvPr>
            <p:cNvSpPr>
              <a:spLocks/>
            </p:cNvSpPr>
            <p:nvPr/>
          </p:nvSpPr>
          <p:spPr>
            <a:xfrm>
              <a:off x="9783648" y="3393174"/>
              <a:ext cx="72000" cy="72000"/>
            </a:xfrm>
            <a:prstGeom prst="ellipse">
              <a:avLst/>
            </a:prstGeom>
            <a:solidFill>
              <a:srgbClr val="14336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Ellips 19">
              <a:extLst>
                <a:ext uri="{FF2B5EF4-FFF2-40B4-BE49-F238E27FC236}">
                  <a16:creationId xmlns:a16="http://schemas.microsoft.com/office/drawing/2014/main" id="{E6E26D4C-C127-5638-E11C-1BE959CFB8A5}"/>
                </a:ext>
              </a:extLst>
            </p:cNvPr>
            <p:cNvSpPr>
              <a:spLocks/>
            </p:cNvSpPr>
            <p:nvPr/>
          </p:nvSpPr>
          <p:spPr>
            <a:xfrm>
              <a:off x="9953514" y="3389999"/>
              <a:ext cx="72000" cy="72000"/>
            </a:xfrm>
            <a:prstGeom prst="ellipse">
              <a:avLst/>
            </a:prstGeom>
            <a:solidFill>
              <a:srgbClr val="14336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Ellips 20">
              <a:extLst>
                <a:ext uri="{FF2B5EF4-FFF2-40B4-BE49-F238E27FC236}">
                  <a16:creationId xmlns:a16="http://schemas.microsoft.com/office/drawing/2014/main" id="{F742CAC8-14BF-694D-ADDC-B9DA31F298AD}"/>
                </a:ext>
              </a:extLst>
            </p:cNvPr>
            <p:cNvSpPr>
              <a:spLocks/>
            </p:cNvSpPr>
            <p:nvPr/>
          </p:nvSpPr>
          <p:spPr>
            <a:xfrm>
              <a:off x="10646618" y="3393174"/>
              <a:ext cx="72000" cy="72000"/>
            </a:xfrm>
            <a:prstGeom prst="ellipse">
              <a:avLst/>
            </a:prstGeom>
            <a:solidFill>
              <a:srgbClr val="14336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Ellips 21">
              <a:extLst>
                <a:ext uri="{FF2B5EF4-FFF2-40B4-BE49-F238E27FC236}">
                  <a16:creationId xmlns:a16="http://schemas.microsoft.com/office/drawing/2014/main" id="{F433D9D4-B6C3-608C-4C9C-10E253D8C7E1}"/>
                </a:ext>
              </a:extLst>
            </p:cNvPr>
            <p:cNvSpPr>
              <a:spLocks/>
            </p:cNvSpPr>
            <p:nvPr/>
          </p:nvSpPr>
          <p:spPr>
            <a:xfrm>
              <a:off x="10814740" y="3389999"/>
              <a:ext cx="72002" cy="72000"/>
            </a:xfrm>
            <a:prstGeom prst="ellipse">
              <a:avLst/>
            </a:prstGeom>
            <a:solidFill>
              <a:srgbClr val="14336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Ellips 29">
              <a:extLst>
                <a:ext uri="{FF2B5EF4-FFF2-40B4-BE49-F238E27FC236}">
                  <a16:creationId xmlns:a16="http://schemas.microsoft.com/office/drawing/2014/main" id="{E9D3D8B9-F9BA-E132-AA2B-7F6D6D5F729F}"/>
                </a:ext>
              </a:extLst>
            </p:cNvPr>
            <p:cNvSpPr>
              <a:spLocks/>
            </p:cNvSpPr>
            <p:nvPr/>
          </p:nvSpPr>
          <p:spPr>
            <a:xfrm>
              <a:off x="10143989" y="3388145"/>
              <a:ext cx="72002" cy="72000"/>
            </a:xfrm>
            <a:prstGeom prst="ellipse">
              <a:avLst/>
            </a:prstGeom>
            <a:solidFill>
              <a:srgbClr val="14336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Ellips 30">
              <a:extLst>
                <a:ext uri="{FF2B5EF4-FFF2-40B4-BE49-F238E27FC236}">
                  <a16:creationId xmlns:a16="http://schemas.microsoft.com/office/drawing/2014/main" id="{8A548CBA-BD82-05C4-F88B-5D59EA17E448}"/>
                </a:ext>
              </a:extLst>
            </p:cNvPr>
            <p:cNvSpPr>
              <a:spLocks/>
            </p:cNvSpPr>
            <p:nvPr/>
          </p:nvSpPr>
          <p:spPr>
            <a:xfrm>
              <a:off x="10306626" y="3388145"/>
              <a:ext cx="72000" cy="72000"/>
            </a:xfrm>
            <a:prstGeom prst="ellipse">
              <a:avLst/>
            </a:prstGeom>
            <a:solidFill>
              <a:srgbClr val="14336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Ellips 31">
              <a:extLst>
                <a:ext uri="{FF2B5EF4-FFF2-40B4-BE49-F238E27FC236}">
                  <a16:creationId xmlns:a16="http://schemas.microsoft.com/office/drawing/2014/main" id="{928C4B7E-C11D-018D-96F0-568EF8C73646}"/>
                </a:ext>
              </a:extLst>
            </p:cNvPr>
            <p:cNvSpPr>
              <a:spLocks/>
            </p:cNvSpPr>
            <p:nvPr/>
          </p:nvSpPr>
          <p:spPr>
            <a:xfrm>
              <a:off x="10475856" y="3388145"/>
              <a:ext cx="72000" cy="72000"/>
            </a:xfrm>
            <a:prstGeom prst="ellipse">
              <a:avLst/>
            </a:prstGeom>
            <a:solidFill>
              <a:srgbClr val="14336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Ellips 32">
              <a:extLst>
                <a:ext uri="{FF2B5EF4-FFF2-40B4-BE49-F238E27FC236}">
                  <a16:creationId xmlns:a16="http://schemas.microsoft.com/office/drawing/2014/main" id="{21135300-7F8E-FEF9-A688-FCCAD1CC7FBF}"/>
                </a:ext>
              </a:extLst>
            </p:cNvPr>
            <p:cNvSpPr>
              <a:spLocks/>
            </p:cNvSpPr>
            <p:nvPr/>
          </p:nvSpPr>
          <p:spPr>
            <a:xfrm rot="5400000">
              <a:off x="10306711" y="3535286"/>
              <a:ext cx="72000" cy="72000"/>
            </a:xfrm>
            <a:prstGeom prst="ellipse">
              <a:avLst/>
            </a:prstGeom>
            <a:solidFill>
              <a:srgbClr val="14336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Ellips 33">
              <a:extLst>
                <a:ext uri="{FF2B5EF4-FFF2-40B4-BE49-F238E27FC236}">
                  <a16:creationId xmlns:a16="http://schemas.microsoft.com/office/drawing/2014/main" id="{8CE2B167-729D-FCD8-8779-F92A3B4D1981}"/>
                </a:ext>
              </a:extLst>
            </p:cNvPr>
            <p:cNvSpPr>
              <a:spLocks/>
            </p:cNvSpPr>
            <p:nvPr/>
          </p:nvSpPr>
          <p:spPr>
            <a:xfrm rot="5400000">
              <a:off x="10309885" y="3703409"/>
              <a:ext cx="72002" cy="72000"/>
            </a:xfrm>
            <a:prstGeom prst="ellipse">
              <a:avLst/>
            </a:prstGeom>
            <a:solidFill>
              <a:srgbClr val="14336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Ellips 34">
              <a:extLst>
                <a:ext uri="{FF2B5EF4-FFF2-40B4-BE49-F238E27FC236}">
                  <a16:creationId xmlns:a16="http://schemas.microsoft.com/office/drawing/2014/main" id="{44B2980E-403E-F0EF-9255-7C9296F360B4}"/>
                </a:ext>
              </a:extLst>
            </p:cNvPr>
            <p:cNvSpPr>
              <a:spLocks/>
            </p:cNvSpPr>
            <p:nvPr/>
          </p:nvSpPr>
          <p:spPr>
            <a:xfrm rot="5400000">
              <a:off x="10309886" y="3866045"/>
              <a:ext cx="72000" cy="72000"/>
            </a:xfrm>
            <a:prstGeom prst="ellipse">
              <a:avLst/>
            </a:prstGeom>
            <a:solidFill>
              <a:srgbClr val="14336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Ellips 35">
              <a:extLst>
                <a:ext uri="{FF2B5EF4-FFF2-40B4-BE49-F238E27FC236}">
                  <a16:creationId xmlns:a16="http://schemas.microsoft.com/office/drawing/2014/main" id="{B770FBE7-6524-4F1D-6678-779267176DB7}"/>
                </a:ext>
              </a:extLst>
            </p:cNvPr>
            <p:cNvSpPr>
              <a:spLocks/>
            </p:cNvSpPr>
            <p:nvPr/>
          </p:nvSpPr>
          <p:spPr>
            <a:xfrm rot="5400000">
              <a:off x="10309892" y="4035269"/>
              <a:ext cx="72000" cy="72000"/>
            </a:xfrm>
            <a:prstGeom prst="ellipse">
              <a:avLst/>
            </a:prstGeom>
            <a:solidFill>
              <a:srgbClr val="14336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8" name="Bild 17">
            <a:extLst>
              <a:ext uri="{FF2B5EF4-FFF2-40B4-BE49-F238E27FC236}">
                <a16:creationId xmlns:a16="http://schemas.microsoft.com/office/drawing/2014/main" id="{D3E382B7-8BEE-5007-0278-02D0FFCE27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1845" y="3115849"/>
            <a:ext cx="1011142" cy="808913"/>
          </a:xfrm>
          <a:prstGeom prst="rect">
            <a:avLst/>
          </a:prstGeom>
        </p:spPr>
      </p:pic>
      <p:pic>
        <p:nvPicPr>
          <p:cNvPr id="39" name="Bild 38">
            <a:extLst>
              <a:ext uri="{FF2B5EF4-FFF2-40B4-BE49-F238E27FC236}">
                <a16:creationId xmlns:a16="http://schemas.microsoft.com/office/drawing/2014/main" id="{81925650-FDE0-7FEF-0337-7F7A124524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71953" y="3120607"/>
            <a:ext cx="1012500" cy="810000"/>
          </a:xfrm>
          <a:prstGeom prst="rect">
            <a:avLst/>
          </a:prstGeom>
        </p:spPr>
      </p:pic>
      <p:sp>
        <p:nvSpPr>
          <p:cNvPr id="41" name="Rektangel: rundade hörn 40">
            <a:extLst>
              <a:ext uri="{FF2B5EF4-FFF2-40B4-BE49-F238E27FC236}">
                <a16:creationId xmlns:a16="http://schemas.microsoft.com/office/drawing/2014/main" id="{006F708E-A7EF-BA89-B5C6-D0AE276EA9DD}"/>
              </a:ext>
            </a:extLst>
          </p:cNvPr>
          <p:cNvSpPr/>
          <p:nvPr/>
        </p:nvSpPr>
        <p:spPr>
          <a:xfrm>
            <a:off x="1984025" y="5073692"/>
            <a:ext cx="8266669" cy="1253557"/>
          </a:xfrm>
          <a:prstGeom prst="roundRect">
            <a:avLst/>
          </a:prstGeom>
          <a:solidFill>
            <a:srgbClr val="0049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3" name="Bild 42">
            <a:extLst>
              <a:ext uri="{FF2B5EF4-FFF2-40B4-BE49-F238E27FC236}">
                <a16:creationId xmlns:a16="http://schemas.microsoft.com/office/drawing/2014/main" id="{508EEFEC-9713-69E5-3D11-BEA567A3A4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46001" y="3121166"/>
            <a:ext cx="911250" cy="810000"/>
          </a:xfrm>
          <a:prstGeom prst="rect">
            <a:avLst/>
          </a:prstGeom>
        </p:spPr>
      </p:pic>
      <p:pic>
        <p:nvPicPr>
          <p:cNvPr id="45" name="Bild 44">
            <a:extLst>
              <a:ext uri="{FF2B5EF4-FFF2-40B4-BE49-F238E27FC236}">
                <a16:creationId xmlns:a16="http://schemas.microsoft.com/office/drawing/2014/main" id="{2DDBB5A9-2D5E-B094-20A0-740D2DD84B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75073" y="3126063"/>
            <a:ext cx="911250" cy="810000"/>
          </a:xfrm>
          <a:prstGeom prst="rect">
            <a:avLst/>
          </a:prstGeom>
        </p:spPr>
      </p:pic>
      <p:pic>
        <p:nvPicPr>
          <p:cNvPr id="47" name="Bild 46">
            <a:extLst>
              <a:ext uri="{FF2B5EF4-FFF2-40B4-BE49-F238E27FC236}">
                <a16:creationId xmlns:a16="http://schemas.microsoft.com/office/drawing/2014/main" id="{C7BEE68D-6A44-F3F4-9D37-6D897DDECB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048910" y="2681471"/>
            <a:ext cx="721482" cy="721482"/>
          </a:xfrm>
          <a:prstGeom prst="rect">
            <a:avLst/>
          </a:prstGeom>
        </p:spPr>
      </p:pic>
      <p:pic>
        <p:nvPicPr>
          <p:cNvPr id="49" name="Bild 48">
            <a:extLst>
              <a:ext uri="{FF2B5EF4-FFF2-40B4-BE49-F238E27FC236}">
                <a16:creationId xmlns:a16="http://schemas.microsoft.com/office/drawing/2014/main" id="{359178B3-5F08-F22B-23D4-F996E88A9C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047664" y="3533564"/>
            <a:ext cx="704536" cy="704536"/>
          </a:xfrm>
          <a:prstGeom prst="rect">
            <a:avLst/>
          </a:prstGeom>
        </p:spPr>
      </p:pic>
      <p:pic>
        <p:nvPicPr>
          <p:cNvPr id="51" name="Bild 50">
            <a:extLst>
              <a:ext uri="{FF2B5EF4-FFF2-40B4-BE49-F238E27FC236}">
                <a16:creationId xmlns:a16="http://schemas.microsoft.com/office/drawing/2014/main" id="{D2C1C386-1F3F-DB7A-D328-316FE92735A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967633" y="2765200"/>
            <a:ext cx="797192" cy="637753"/>
          </a:xfrm>
          <a:prstGeom prst="rect">
            <a:avLst/>
          </a:prstGeom>
        </p:spPr>
      </p:pic>
      <p:pic>
        <p:nvPicPr>
          <p:cNvPr id="53" name="Bild 52">
            <a:extLst>
              <a:ext uri="{FF2B5EF4-FFF2-40B4-BE49-F238E27FC236}">
                <a16:creationId xmlns:a16="http://schemas.microsoft.com/office/drawing/2014/main" id="{D84DF820-6E0C-0D2A-0BA8-8B972AF9B66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142102" y="3547407"/>
            <a:ext cx="612577" cy="700088"/>
          </a:xfrm>
          <a:prstGeom prst="rect">
            <a:avLst/>
          </a:prstGeom>
        </p:spPr>
      </p:pic>
      <p:sp>
        <p:nvSpPr>
          <p:cNvPr id="54" name="Rubrik 4">
            <a:extLst>
              <a:ext uri="{FF2B5EF4-FFF2-40B4-BE49-F238E27FC236}">
                <a16:creationId xmlns:a16="http://schemas.microsoft.com/office/drawing/2014/main" id="{7707E9F9-3089-58C6-9446-BEB56F51050E}"/>
              </a:ext>
            </a:extLst>
          </p:cNvPr>
          <p:cNvSpPr txBox="1">
            <a:spLocks/>
          </p:cNvSpPr>
          <p:nvPr/>
        </p:nvSpPr>
        <p:spPr>
          <a:xfrm>
            <a:off x="-23705" y="530751"/>
            <a:ext cx="12215705" cy="8153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sv-SE" b="1">
                <a:solidFill>
                  <a:srgbClr val="143362"/>
                </a:solidFill>
              </a:rPr>
              <a:t>En vanlig vecka </a:t>
            </a:r>
            <a:endParaRPr lang="sv-SE">
              <a:solidFill>
                <a:srgbClr val="143362"/>
              </a:solidFill>
            </a:endParaRPr>
          </a:p>
        </p:txBody>
      </p:sp>
      <p:sp>
        <p:nvSpPr>
          <p:cNvPr id="57" name="textruta 56">
            <a:extLst>
              <a:ext uri="{FF2B5EF4-FFF2-40B4-BE49-F238E27FC236}">
                <a16:creationId xmlns:a16="http://schemas.microsoft.com/office/drawing/2014/main" id="{3A36921C-14EF-16C3-AF20-BEB7A2BA04A6}"/>
              </a:ext>
            </a:extLst>
          </p:cNvPr>
          <p:cNvSpPr txBox="1"/>
          <p:nvPr/>
        </p:nvSpPr>
        <p:spPr>
          <a:xfrm>
            <a:off x="3401937" y="1851183"/>
            <a:ext cx="17646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200" b="1">
                <a:solidFill>
                  <a:srgbClr val="143362"/>
                </a:solidFill>
              </a:rPr>
              <a:t>Aktivitet, dag</a:t>
            </a:r>
          </a:p>
        </p:txBody>
      </p:sp>
      <p:sp>
        <p:nvSpPr>
          <p:cNvPr id="58" name="textruta 57">
            <a:extLst>
              <a:ext uri="{FF2B5EF4-FFF2-40B4-BE49-F238E27FC236}">
                <a16:creationId xmlns:a16="http://schemas.microsoft.com/office/drawing/2014/main" id="{C4A77940-1222-9034-C2B7-D887C2561513}"/>
              </a:ext>
            </a:extLst>
          </p:cNvPr>
          <p:cNvSpPr txBox="1"/>
          <p:nvPr/>
        </p:nvSpPr>
        <p:spPr>
          <a:xfrm>
            <a:off x="10406132" y="2329262"/>
            <a:ext cx="13363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200" b="1">
                <a:solidFill>
                  <a:srgbClr val="143362"/>
                </a:solidFill>
              </a:rPr>
              <a:t>Kväll</a:t>
            </a:r>
          </a:p>
        </p:txBody>
      </p:sp>
      <p:sp>
        <p:nvSpPr>
          <p:cNvPr id="59" name="textruta 58">
            <a:extLst>
              <a:ext uri="{FF2B5EF4-FFF2-40B4-BE49-F238E27FC236}">
                <a16:creationId xmlns:a16="http://schemas.microsoft.com/office/drawing/2014/main" id="{92EB4364-FD7D-89CC-BEE0-101C5FBBCC3C}"/>
              </a:ext>
            </a:extLst>
          </p:cNvPr>
          <p:cNvSpPr txBox="1"/>
          <p:nvPr/>
        </p:nvSpPr>
        <p:spPr>
          <a:xfrm>
            <a:off x="6986653" y="1823632"/>
            <a:ext cx="17646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200" b="1">
                <a:solidFill>
                  <a:srgbClr val="143362"/>
                </a:solidFill>
              </a:rPr>
              <a:t>Fritid, helg</a:t>
            </a:r>
          </a:p>
        </p:txBody>
      </p:sp>
      <p:sp>
        <p:nvSpPr>
          <p:cNvPr id="61" name="textruta 60">
            <a:extLst>
              <a:ext uri="{FF2B5EF4-FFF2-40B4-BE49-F238E27FC236}">
                <a16:creationId xmlns:a16="http://schemas.microsoft.com/office/drawing/2014/main" id="{EF2B04BC-F36F-D7A8-6E62-CD03323F3621}"/>
              </a:ext>
            </a:extLst>
          </p:cNvPr>
          <p:cNvSpPr txBox="1"/>
          <p:nvPr/>
        </p:nvSpPr>
        <p:spPr>
          <a:xfrm>
            <a:off x="468633" y="2338400"/>
            <a:ext cx="13363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200" b="1">
                <a:solidFill>
                  <a:srgbClr val="143362"/>
                </a:solidFill>
              </a:rPr>
              <a:t>Morgon</a:t>
            </a:r>
          </a:p>
        </p:txBody>
      </p:sp>
      <p:sp>
        <p:nvSpPr>
          <p:cNvPr id="62" name="Ellips 61">
            <a:extLst>
              <a:ext uri="{FF2B5EF4-FFF2-40B4-BE49-F238E27FC236}">
                <a16:creationId xmlns:a16="http://schemas.microsoft.com/office/drawing/2014/main" id="{572B3FE7-A38D-6019-16A8-765EA6F8C292}"/>
              </a:ext>
            </a:extLst>
          </p:cNvPr>
          <p:cNvSpPr>
            <a:spLocks/>
          </p:cNvSpPr>
          <p:nvPr/>
        </p:nvSpPr>
        <p:spPr>
          <a:xfrm rot="5400000">
            <a:off x="6047866" y="4295085"/>
            <a:ext cx="68868" cy="68868"/>
          </a:xfrm>
          <a:prstGeom prst="ellipse">
            <a:avLst/>
          </a:prstGeom>
          <a:solidFill>
            <a:srgbClr val="1433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Ellips 62">
            <a:extLst>
              <a:ext uri="{FF2B5EF4-FFF2-40B4-BE49-F238E27FC236}">
                <a16:creationId xmlns:a16="http://schemas.microsoft.com/office/drawing/2014/main" id="{FE709428-5C28-95E6-17DA-0B8206D7F71C}"/>
              </a:ext>
            </a:extLst>
          </p:cNvPr>
          <p:cNvSpPr>
            <a:spLocks/>
          </p:cNvSpPr>
          <p:nvPr/>
        </p:nvSpPr>
        <p:spPr>
          <a:xfrm rot="5400000">
            <a:off x="6050902" y="4455895"/>
            <a:ext cx="68870" cy="68868"/>
          </a:xfrm>
          <a:prstGeom prst="ellipse">
            <a:avLst/>
          </a:prstGeom>
          <a:solidFill>
            <a:srgbClr val="1433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4" name="Ellips 1023">
            <a:extLst>
              <a:ext uri="{FF2B5EF4-FFF2-40B4-BE49-F238E27FC236}">
                <a16:creationId xmlns:a16="http://schemas.microsoft.com/office/drawing/2014/main" id="{0DA8F4A3-32E2-0B90-EA0C-7FC5590ACF6A}"/>
              </a:ext>
            </a:extLst>
          </p:cNvPr>
          <p:cNvSpPr>
            <a:spLocks/>
          </p:cNvSpPr>
          <p:nvPr/>
        </p:nvSpPr>
        <p:spPr>
          <a:xfrm rot="5400000">
            <a:off x="6050903" y="4611457"/>
            <a:ext cx="68868" cy="68868"/>
          </a:xfrm>
          <a:prstGeom prst="ellipse">
            <a:avLst/>
          </a:prstGeom>
          <a:solidFill>
            <a:srgbClr val="1433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5" name="Ellips 1024">
            <a:extLst>
              <a:ext uri="{FF2B5EF4-FFF2-40B4-BE49-F238E27FC236}">
                <a16:creationId xmlns:a16="http://schemas.microsoft.com/office/drawing/2014/main" id="{7EEDA67C-5F57-CB62-CCF6-505BD9D03333}"/>
              </a:ext>
            </a:extLst>
          </p:cNvPr>
          <p:cNvSpPr>
            <a:spLocks/>
          </p:cNvSpPr>
          <p:nvPr/>
        </p:nvSpPr>
        <p:spPr>
          <a:xfrm rot="5400000">
            <a:off x="6050909" y="4773320"/>
            <a:ext cx="68868" cy="68868"/>
          </a:xfrm>
          <a:prstGeom prst="ellipse">
            <a:avLst/>
          </a:prstGeom>
          <a:solidFill>
            <a:srgbClr val="1433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6" name="Ellips 1025">
            <a:extLst>
              <a:ext uri="{FF2B5EF4-FFF2-40B4-BE49-F238E27FC236}">
                <a16:creationId xmlns:a16="http://schemas.microsoft.com/office/drawing/2014/main" id="{6C9D04E4-835C-9086-ABA9-3E090BAD594D}"/>
              </a:ext>
            </a:extLst>
          </p:cNvPr>
          <p:cNvSpPr>
            <a:spLocks/>
          </p:cNvSpPr>
          <p:nvPr/>
        </p:nvSpPr>
        <p:spPr>
          <a:xfrm rot="5400000">
            <a:off x="6047866" y="4941266"/>
            <a:ext cx="68868" cy="68868"/>
          </a:xfrm>
          <a:prstGeom prst="ellipse">
            <a:avLst/>
          </a:prstGeom>
          <a:solidFill>
            <a:srgbClr val="1433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9" name="Ellips 1158">
            <a:extLst>
              <a:ext uri="{FF2B5EF4-FFF2-40B4-BE49-F238E27FC236}">
                <a16:creationId xmlns:a16="http://schemas.microsoft.com/office/drawing/2014/main" id="{74B59228-3592-26D5-A6AA-64FB64EAB6D3}"/>
              </a:ext>
            </a:extLst>
          </p:cNvPr>
          <p:cNvSpPr>
            <a:spLocks/>
          </p:cNvSpPr>
          <p:nvPr/>
        </p:nvSpPr>
        <p:spPr>
          <a:xfrm rot="5400000">
            <a:off x="9743182" y="4295085"/>
            <a:ext cx="68868" cy="68868"/>
          </a:xfrm>
          <a:prstGeom prst="ellipse">
            <a:avLst/>
          </a:prstGeom>
          <a:solidFill>
            <a:srgbClr val="1433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6" name="Ellips 1165">
            <a:extLst>
              <a:ext uri="{FF2B5EF4-FFF2-40B4-BE49-F238E27FC236}">
                <a16:creationId xmlns:a16="http://schemas.microsoft.com/office/drawing/2014/main" id="{38B3C089-C05C-3DF1-89EE-0138A3B0031B}"/>
              </a:ext>
            </a:extLst>
          </p:cNvPr>
          <p:cNvSpPr>
            <a:spLocks/>
          </p:cNvSpPr>
          <p:nvPr/>
        </p:nvSpPr>
        <p:spPr>
          <a:xfrm rot="5400000">
            <a:off x="9746218" y="4455895"/>
            <a:ext cx="68870" cy="68868"/>
          </a:xfrm>
          <a:prstGeom prst="ellipse">
            <a:avLst/>
          </a:prstGeom>
          <a:solidFill>
            <a:srgbClr val="1433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8" name="Ellips 1167">
            <a:extLst>
              <a:ext uri="{FF2B5EF4-FFF2-40B4-BE49-F238E27FC236}">
                <a16:creationId xmlns:a16="http://schemas.microsoft.com/office/drawing/2014/main" id="{6EB747F6-9BFD-985E-A812-48A0797EEF6C}"/>
              </a:ext>
            </a:extLst>
          </p:cNvPr>
          <p:cNvSpPr>
            <a:spLocks/>
          </p:cNvSpPr>
          <p:nvPr/>
        </p:nvSpPr>
        <p:spPr>
          <a:xfrm rot="5400000">
            <a:off x="9746219" y="4611457"/>
            <a:ext cx="68868" cy="68868"/>
          </a:xfrm>
          <a:prstGeom prst="ellipse">
            <a:avLst/>
          </a:prstGeom>
          <a:solidFill>
            <a:srgbClr val="1433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0" name="Ellips 1179">
            <a:extLst>
              <a:ext uri="{FF2B5EF4-FFF2-40B4-BE49-F238E27FC236}">
                <a16:creationId xmlns:a16="http://schemas.microsoft.com/office/drawing/2014/main" id="{AA8AA7C6-F046-21C0-B3D0-E922CB8343E4}"/>
              </a:ext>
            </a:extLst>
          </p:cNvPr>
          <p:cNvSpPr>
            <a:spLocks/>
          </p:cNvSpPr>
          <p:nvPr/>
        </p:nvSpPr>
        <p:spPr>
          <a:xfrm rot="5400000">
            <a:off x="9746225" y="4773320"/>
            <a:ext cx="68868" cy="68868"/>
          </a:xfrm>
          <a:prstGeom prst="ellipse">
            <a:avLst/>
          </a:prstGeom>
          <a:solidFill>
            <a:srgbClr val="1433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1" name="Ellips 1180">
            <a:extLst>
              <a:ext uri="{FF2B5EF4-FFF2-40B4-BE49-F238E27FC236}">
                <a16:creationId xmlns:a16="http://schemas.microsoft.com/office/drawing/2014/main" id="{41234B1F-6096-5CF0-B091-E94C720B5A7E}"/>
              </a:ext>
            </a:extLst>
          </p:cNvPr>
          <p:cNvSpPr>
            <a:spLocks/>
          </p:cNvSpPr>
          <p:nvPr/>
        </p:nvSpPr>
        <p:spPr>
          <a:xfrm rot="5400000">
            <a:off x="9743182" y="4941266"/>
            <a:ext cx="68868" cy="68868"/>
          </a:xfrm>
          <a:prstGeom prst="ellipse">
            <a:avLst/>
          </a:prstGeom>
          <a:solidFill>
            <a:srgbClr val="1433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2" name="Ellips 1181">
            <a:extLst>
              <a:ext uri="{FF2B5EF4-FFF2-40B4-BE49-F238E27FC236}">
                <a16:creationId xmlns:a16="http://schemas.microsoft.com/office/drawing/2014/main" id="{B2CD0AB2-3285-A0A7-77B5-AE5E83C8C4AA}"/>
              </a:ext>
            </a:extLst>
          </p:cNvPr>
          <p:cNvSpPr>
            <a:spLocks/>
          </p:cNvSpPr>
          <p:nvPr/>
        </p:nvSpPr>
        <p:spPr>
          <a:xfrm rot="5400000">
            <a:off x="2357834" y="4295085"/>
            <a:ext cx="68868" cy="68868"/>
          </a:xfrm>
          <a:prstGeom prst="ellipse">
            <a:avLst/>
          </a:prstGeom>
          <a:solidFill>
            <a:srgbClr val="1433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3" name="Ellips 1182">
            <a:extLst>
              <a:ext uri="{FF2B5EF4-FFF2-40B4-BE49-F238E27FC236}">
                <a16:creationId xmlns:a16="http://schemas.microsoft.com/office/drawing/2014/main" id="{9CDFABBE-6BC7-F337-6F36-1930A60368A3}"/>
              </a:ext>
            </a:extLst>
          </p:cNvPr>
          <p:cNvSpPr>
            <a:spLocks/>
          </p:cNvSpPr>
          <p:nvPr/>
        </p:nvSpPr>
        <p:spPr>
          <a:xfrm rot="5400000">
            <a:off x="2360870" y="4455895"/>
            <a:ext cx="68870" cy="68868"/>
          </a:xfrm>
          <a:prstGeom prst="ellipse">
            <a:avLst/>
          </a:prstGeom>
          <a:solidFill>
            <a:srgbClr val="1433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4" name="Ellips 1183">
            <a:extLst>
              <a:ext uri="{FF2B5EF4-FFF2-40B4-BE49-F238E27FC236}">
                <a16:creationId xmlns:a16="http://schemas.microsoft.com/office/drawing/2014/main" id="{BF017EDE-2C68-2153-8855-D7ED2138E907}"/>
              </a:ext>
            </a:extLst>
          </p:cNvPr>
          <p:cNvSpPr>
            <a:spLocks/>
          </p:cNvSpPr>
          <p:nvPr/>
        </p:nvSpPr>
        <p:spPr>
          <a:xfrm rot="5400000">
            <a:off x="2360871" y="4611457"/>
            <a:ext cx="68868" cy="68868"/>
          </a:xfrm>
          <a:prstGeom prst="ellipse">
            <a:avLst/>
          </a:prstGeom>
          <a:solidFill>
            <a:srgbClr val="1433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5" name="Ellips 1184">
            <a:extLst>
              <a:ext uri="{FF2B5EF4-FFF2-40B4-BE49-F238E27FC236}">
                <a16:creationId xmlns:a16="http://schemas.microsoft.com/office/drawing/2014/main" id="{1DEDB2B3-837B-AB49-37D3-FE1A9D8FAEA6}"/>
              </a:ext>
            </a:extLst>
          </p:cNvPr>
          <p:cNvSpPr>
            <a:spLocks/>
          </p:cNvSpPr>
          <p:nvPr/>
        </p:nvSpPr>
        <p:spPr>
          <a:xfrm rot="5400000">
            <a:off x="2360877" y="4773320"/>
            <a:ext cx="68868" cy="68868"/>
          </a:xfrm>
          <a:prstGeom prst="ellipse">
            <a:avLst/>
          </a:prstGeom>
          <a:solidFill>
            <a:srgbClr val="1433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6" name="Ellips 1185">
            <a:extLst>
              <a:ext uri="{FF2B5EF4-FFF2-40B4-BE49-F238E27FC236}">
                <a16:creationId xmlns:a16="http://schemas.microsoft.com/office/drawing/2014/main" id="{D098867A-6132-C325-DC24-D633B413D81E}"/>
              </a:ext>
            </a:extLst>
          </p:cNvPr>
          <p:cNvSpPr>
            <a:spLocks/>
          </p:cNvSpPr>
          <p:nvPr/>
        </p:nvSpPr>
        <p:spPr>
          <a:xfrm rot="5400000">
            <a:off x="2357834" y="4941266"/>
            <a:ext cx="68868" cy="68868"/>
          </a:xfrm>
          <a:prstGeom prst="ellipse">
            <a:avLst/>
          </a:prstGeom>
          <a:solidFill>
            <a:srgbClr val="1433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88" name="Bild 1187">
            <a:extLst>
              <a:ext uri="{FF2B5EF4-FFF2-40B4-BE49-F238E27FC236}">
                <a16:creationId xmlns:a16="http://schemas.microsoft.com/office/drawing/2014/main" id="{A2B54947-F664-AB55-5E65-33DAE0F777E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346053" y="5291091"/>
            <a:ext cx="506250" cy="810000"/>
          </a:xfrm>
          <a:prstGeom prst="rect">
            <a:avLst/>
          </a:prstGeom>
        </p:spPr>
      </p:pic>
      <p:pic>
        <p:nvPicPr>
          <p:cNvPr id="1190" name="Bild 1189">
            <a:extLst>
              <a:ext uri="{FF2B5EF4-FFF2-40B4-BE49-F238E27FC236}">
                <a16:creationId xmlns:a16="http://schemas.microsoft.com/office/drawing/2014/main" id="{5CEA8FD0-8B4D-31DF-E054-3B4363F0F17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434525" y="5293278"/>
            <a:ext cx="1012499" cy="810000"/>
          </a:xfrm>
          <a:prstGeom prst="rect">
            <a:avLst/>
          </a:prstGeom>
        </p:spPr>
      </p:pic>
      <p:pic>
        <p:nvPicPr>
          <p:cNvPr id="1192" name="Bild 1191">
            <a:extLst>
              <a:ext uri="{FF2B5EF4-FFF2-40B4-BE49-F238E27FC236}">
                <a16:creationId xmlns:a16="http://schemas.microsoft.com/office/drawing/2014/main" id="{EBE0ABCB-8846-226F-81DF-196E5EE0F65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5089783" y="5286025"/>
            <a:ext cx="708750" cy="810000"/>
          </a:xfrm>
          <a:prstGeom prst="rect">
            <a:avLst/>
          </a:prstGeom>
        </p:spPr>
      </p:pic>
      <p:pic>
        <p:nvPicPr>
          <p:cNvPr id="1194" name="Bild 1193">
            <a:extLst>
              <a:ext uri="{FF2B5EF4-FFF2-40B4-BE49-F238E27FC236}">
                <a16:creationId xmlns:a16="http://schemas.microsoft.com/office/drawing/2014/main" id="{3D50D36A-D3FB-6AD1-96C2-C43F0883ACC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6380755" y="5310728"/>
            <a:ext cx="810000" cy="810000"/>
          </a:xfrm>
          <a:prstGeom prst="rect">
            <a:avLst/>
          </a:prstGeom>
        </p:spPr>
      </p:pic>
      <p:pic>
        <p:nvPicPr>
          <p:cNvPr id="1196" name="Bild 1195">
            <a:extLst>
              <a:ext uri="{FF2B5EF4-FFF2-40B4-BE49-F238E27FC236}">
                <a16:creationId xmlns:a16="http://schemas.microsoft.com/office/drawing/2014/main" id="{AD60EDDE-4F7E-63EB-AAEE-AB2ACC81CF3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7690057" y="5301528"/>
            <a:ext cx="911250" cy="810000"/>
          </a:xfrm>
          <a:prstGeom prst="rect">
            <a:avLst/>
          </a:prstGeom>
        </p:spPr>
      </p:pic>
      <p:pic>
        <p:nvPicPr>
          <p:cNvPr id="1198" name="Bild 1197">
            <a:extLst>
              <a:ext uri="{FF2B5EF4-FFF2-40B4-BE49-F238E27FC236}">
                <a16:creationId xmlns:a16="http://schemas.microsoft.com/office/drawing/2014/main" id="{87F8E8AC-8864-0DD0-E475-861BEB27E92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9137197" y="5286025"/>
            <a:ext cx="708750" cy="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98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9" name="Grupp 1178">
            <a:extLst>
              <a:ext uri="{FF2B5EF4-FFF2-40B4-BE49-F238E27FC236}">
                <a16:creationId xmlns:a16="http://schemas.microsoft.com/office/drawing/2014/main" id="{F1BDFCD0-98C0-3556-75E3-B656DF375A2B}"/>
              </a:ext>
            </a:extLst>
          </p:cNvPr>
          <p:cNvGrpSpPr/>
          <p:nvPr/>
        </p:nvGrpSpPr>
        <p:grpSpPr>
          <a:xfrm>
            <a:off x="586005" y="2742195"/>
            <a:ext cx="10965208" cy="2997218"/>
            <a:chOff x="586005" y="3506469"/>
            <a:chExt cx="10965208" cy="2997218"/>
          </a:xfrm>
        </p:grpSpPr>
        <p:grpSp>
          <p:nvGrpSpPr>
            <p:cNvPr id="1178" name="Grupp 1177">
              <a:extLst>
                <a:ext uri="{FF2B5EF4-FFF2-40B4-BE49-F238E27FC236}">
                  <a16:creationId xmlns:a16="http://schemas.microsoft.com/office/drawing/2014/main" id="{9ACA5CAF-3883-8D9D-7770-761AB8DACA02}"/>
                </a:ext>
              </a:extLst>
            </p:cNvPr>
            <p:cNvGrpSpPr/>
            <p:nvPr/>
          </p:nvGrpSpPr>
          <p:grpSpPr>
            <a:xfrm>
              <a:off x="586005" y="3506473"/>
              <a:ext cx="1800000" cy="2974393"/>
              <a:chOff x="586005" y="3506473"/>
              <a:chExt cx="1800000" cy="2974393"/>
            </a:xfrm>
          </p:grpSpPr>
          <p:grpSp>
            <p:nvGrpSpPr>
              <p:cNvPr id="1075" name="Grupp 1074">
                <a:extLst>
                  <a:ext uri="{FF2B5EF4-FFF2-40B4-BE49-F238E27FC236}">
                    <a16:creationId xmlns:a16="http://schemas.microsoft.com/office/drawing/2014/main" id="{BD68B58C-8CDB-19B4-911D-94FC82DA5FB0}"/>
                  </a:ext>
                </a:extLst>
              </p:cNvPr>
              <p:cNvGrpSpPr/>
              <p:nvPr/>
            </p:nvGrpSpPr>
            <p:grpSpPr>
              <a:xfrm>
                <a:off x="1253198" y="3506473"/>
                <a:ext cx="468791" cy="468791"/>
                <a:chOff x="1681974" y="3058245"/>
                <a:chExt cx="468791" cy="468791"/>
              </a:xfrm>
            </p:grpSpPr>
            <p:sp>
              <p:nvSpPr>
                <p:cNvPr id="1073" name="Ellips 1072">
                  <a:extLst>
                    <a:ext uri="{FF2B5EF4-FFF2-40B4-BE49-F238E27FC236}">
                      <a16:creationId xmlns:a16="http://schemas.microsoft.com/office/drawing/2014/main" id="{1E9AE452-35A7-50F9-4AFD-323A14AA9906}"/>
                    </a:ext>
                  </a:extLst>
                </p:cNvPr>
                <p:cNvSpPr/>
                <p:nvPr/>
              </p:nvSpPr>
              <p:spPr>
                <a:xfrm>
                  <a:off x="1681974" y="3058245"/>
                  <a:ext cx="468791" cy="468791"/>
                </a:xfrm>
                <a:prstGeom prst="ellipse">
                  <a:avLst/>
                </a:prstGeom>
                <a:noFill/>
                <a:ln w="22225">
                  <a:solidFill>
                    <a:srgbClr val="53A12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74" name="Ellips 1073">
                  <a:extLst>
                    <a:ext uri="{FF2B5EF4-FFF2-40B4-BE49-F238E27FC236}">
                      <a16:creationId xmlns:a16="http://schemas.microsoft.com/office/drawing/2014/main" id="{798C3852-F17A-236F-B7DC-85976487DD75}"/>
                    </a:ext>
                  </a:extLst>
                </p:cNvPr>
                <p:cNvSpPr/>
                <p:nvPr/>
              </p:nvSpPr>
              <p:spPr>
                <a:xfrm>
                  <a:off x="1825271" y="3201542"/>
                  <a:ext cx="182199" cy="182199"/>
                </a:xfrm>
                <a:prstGeom prst="ellipse">
                  <a:avLst/>
                </a:prstGeom>
                <a:solidFill>
                  <a:srgbClr val="126A2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rgbClr val="126A2F"/>
                    </a:solidFill>
                  </a:endParaRPr>
                </a:p>
              </p:txBody>
            </p:sp>
          </p:grpSp>
          <p:grpSp>
            <p:nvGrpSpPr>
              <p:cNvPr id="1097" name="Grupp 1096">
                <a:extLst>
                  <a:ext uri="{FF2B5EF4-FFF2-40B4-BE49-F238E27FC236}">
                    <a16:creationId xmlns:a16="http://schemas.microsoft.com/office/drawing/2014/main" id="{27941912-7726-C323-AB24-42ED8AC7DC03}"/>
                  </a:ext>
                </a:extLst>
              </p:cNvPr>
              <p:cNvGrpSpPr/>
              <p:nvPr/>
            </p:nvGrpSpPr>
            <p:grpSpPr>
              <a:xfrm rot="5400000">
                <a:off x="1201598" y="4283936"/>
                <a:ext cx="571989" cy="75175"/>
                <a:chOff x="1803347" y="3709898"/>
                <a:chExt cx="571989" cy="75175"/>
              </a:xfrm>
            </p:grpSpPr>
            <p:sp>
              <p:nvSpPr>
                <p:cNvPr id="1098" name="Ellips 1097">
                  <a:extLst>
                    <a:ext uri="{FF2B5EF4-FFF2-40B4-BE49-F238E27FC236}">
                      <a16:creationId xmlns:a16="http://schemas.microsoft.com/office/drawing/2014/main" id="{1DABE8FD-9262-1186-887D-E8507D0A0B67}"/>
                    </a:ext>
                  </a:extLst>
                </p:cNvPr>
                <p:cNvSpPr/>
                <p:nvPr/>
              </p:nvSpPr>
              <p:spPr>
                <a:xfrm>
                  <a:off x="1803347" y="3713073"/>
                  <a:ext cx="72000" cy="72000"/>
                </a:xfrm>
                <a:prstGeom prst="ellipse">
                  <a:avLst/>
                </a:prstGeom>
                <a:solidFill>
                  <a:srgbClr val="126A2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99" name="Ellips 1098">
                  <a:extLst>
                    <a:ext uri="{FF2B5EF4-FFF2-40B4-BE49-F238E27FC236}">
                      <a16:creationId xmlns:a16="http://schemas.microsoft.com/office/drawing/2014/main" id="{21E0254C-9A53-1A6F-FE8F-811884E50095}"/>
                    </a:ext>
                  </a:extLst>
                </p:cNvPr>
                <p:cNvSpPr/>
                <p:nvPr/>
              </p:nvSpPr>
              <p:spPr>
                <a:xfrm>
                  <a:off x="1971469" y="3709898"/>
                  <a:ext cx="72002" cy="72000"/>
                </a:xfrm>
                <a:prstGeom prst="ellipse">
                  <a:avLst/>
                </a:prstGeom>
                <a:solidFill>
                  <a:srgbClr val="126A2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00" name="Ellips 1099">
                  <a:extLst>
                    <a:ext uri="{FF2B5EF4-FFF2-40B4-BE49-F238E27FC236}">
                      <a16:creationId xmlns:a16="http://schemas.microsoft.com/office/drawing/2014/main" id="{61655BBE-948A-D14B-6A4F-5FD77A16587F}"/>
                    </a:ext>
                  </a:extLst>
                </p:cNvPr>
                <p:cNvSpPr/>
                <p:nvPr/>
              </p:nvSpPr>
              <p:spPr>
                <a:xfrm>
                  <a:off x="2134106" y="3709898"/>
                  <a:ext cx="72000" cy="72000"/>
                </a:xfrm>
                <a:prstGeom prst="ellipse">
                  <a:avLst/>
                </a:prstGeom>
                <a:solidFill>
                  <a:srgbClr val="126A2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01" name="Ellips 1100">
                  <a:extLst>
                    <a:ext uri="{FF2B5EF4-FFF2-40B4-BE49-F238E27FC236}">
                      <a16:creationId xmlns:a16="http://schemas.microsoft.com/office/drawing/2014/main" id="{C59EBBEB-BD15-DBAE-33F7-EF3658128487}"/>
                    </a:ext>
                  </a:extLst>
                </p:cNvPr>
                <p:cNvSpPr/>
                <p:nvPr/>
              </p:nvSpPr>
              <p:spPr>
                <a:xfrm>
                  <a:off x="2303336" y="3709898"/>
                  <a:ext cx="72000" cy="72000"/>
                </a:xfrm>
                <a:prstGeom prst="ellipse">
                  <a:avLst/>
                </a:prstGeom>
                <a:solidFill>
                  <a:srgbClr val="126A2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1104" name="Ellips 1103">
                <a:extLst>
                  <a:ext uri="{FF2B5EF4-FFF2-40B4-BE49-F238E27FC236}">
                    <a16:creationId xmlns:a16="http://schemas.microsoft.com/office/drawing/2014/main" id="{00AD4515-9BF6-C1DD-9397-93BF16E35079}"/>
                  </a:ext>
                </a:extLst>
              </p:cNvPr>
              <p:cNvSpPr/>
              <p:nvPr/>
            </p:nvSpPr>
            <p:spPr>
              <a:xfrm>
                <a:off x="586005" y="4680866"/>
                <a:ext cx="1800000" cy="1800000"/>
              </a:xfrm>
              <a:prstGeom prst="ellipse">
                <a:avLst/>
              </a:prstGeom>
              <a:solidFill>
                <a:srgbClr val="DFEBCA"/>
              </a:solidFill>
              <a:ln w="2222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tlCol="0" anchor="ctr">
                <a:noAutofit/>
              </a:bodyPr>
              <a:lstStyle/>
              <a:p>
                <a:pPr algn="ctr"/>
                <a:r>
                  <a:rPr lang="sv-SE" sz="1400" b="1">
                    <a:solidFill>
                      <a:srgbClr val="126A2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Morgon</a:t>
                </a:r>
              </a:p>
            </p:txBody>
          </p:sp>
        </p:grpSp>
        <p:grpSp>
          <p:nvGrpSpPr>
            <p:cNvPr id="1112" name="Grupp 1111">
              <a:extLst>
                <a:ext uri="{FF2B5EF4-FFF2-40B4-BE49-F238E27FC236}">
                  <a16:creationId xmlns:a16="http://schemas.microsoft.com/office/drawing/2014/main" id="{33AC0E76-C670-79C1-79D0-65D529FAD92E}"/>
                </a:ext>
              </a:extLst>
            </p:cNvPr>
            <p:cNvGrpSpPr/>
            <p:nvPr/>
          </p:nvGrpSpPr>
          <p:grpSpPr>
            <a:xfrm>
              <a:off x="1803347" y="3708044"/>
              <a:ext cx="2429130" cy="77029"/>
              <a:chOff x="1803347" y="3708044"/>
              <a:chExt cx="2429130" cy="77029"/>
            </a:xfrm>
          </p:grpSpPr>
          <p:grpSp>
            <p:nvGrpSpPr>
              <p:cNvPr id="29" name="Grupp 28">
                <a:extLst>
                  <a:ext uri="{FF2B5EF4-FFF2-40B4-BE49-F238E27FC236}">
                    <a16:creationId xmlns:a16="http://schemas.microsoft.com/office/drawing/2014/main" id="{0A56EF7A-9588-922E-BB8F-0CB8B8A6C2C4}"/>
                  </a:ext>
                </a:extLst>
              </p:cNvPr>
              <p:cNvGrpSpPr/>
              <p:nvPr/>
            </p:nvGrpSpPr>
            <p:grpSpPr>
              <a:xfrm>
                <a:off x="1803347" y="3709898"/>
                <a:ext cx="904013" cy="75175"/>
                <a:chOff x="1803347" y="3709898"/>
                <a:chExt cx="904013" cy="75175"/>
              </a:xfrm>
            </p:grpSpPr>
            <p:sp>
              <p:nvSpPr>
                <p:cNvPr id="23" name="Ellips 22">
                  <a:extLst>
                    <a:ext uri="{FF2B5EF4-FFF2-40B4-BE49-F238E27FC236}">
                      <a16:creationId xmlns:a16="http://schemas.microsoft.com/office/drawing/2014/main" id="{93D97505-AF47-1BB6-D813-EF02A8EA53A9}"/>
                    </a:ext>
                  </a:extLst>
                </p:cNvPr>
                <p:cNvSpPr/>
                <p:nvPr/>
              </p:nvSpPr>
              <p:spPr>
                <a:xfrm>
                  <a:off x="1803347" y="3713073"/>
                  <a:ext cx="72000" cy="72000"/>
                </a:xfrm>
                <a:prstGeom prst="ellipse">
                  <a:avLst/>
                </a:prstGeom>
                <a:solidFill>
                  <a:srgbClr val="126A2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" name="Ellips 23">
                  <a:extLst>
                    <a:ext uri="{FF2B5EF4-FFF2-40B4-BE49-F238E27FC236}">
                      <a16:creationId xmlns:a16="http://schemas.microsoft.com/office/drawing/2014/main" id="{80B6A3F1-BE77-ABC3-687B-2C7634B8686F}"/>
                    </a:ext>
                  </a:extLst>
                </p:cNvPr>
                <p:cNvSpPr/>
                <p:nvPr/>
              </p:nvSpPr>
              <p:spPr>
                <a:xfrm>
                  <a:off x="1971469" y="3709898"/>
                  <a:ext cx="72002" cy="72000"/>
                </a:xfrm>
                <a:prstGeom prst="ellipse">
                  <a:avLst/>
                </a:prstGeom>
                <a:solidFill>
                  <a:srgbClr val="126A2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5" name="Ellips 24">
                  <a:extLst>
                    <a:ext uri="{FF2B5EF4-FFF2-40B4-BE49-F238E27FC236}">
                      <a16:creationId xmlns:a16="http://schemas.microsoft.com/office/drawing/2014/main" id="{A26F4705-FAE3-7D0E-F980-FB7CE777FDD9}"/>
                    </a:ext>
                  </a:extLst>
                </p:cNvPr>
                <p:cNvSpPr/>
                <p:nvPr/>
              </p:nvSpPr>
              <p:spPr>
                <a:xfrm>
                  <a:off x="2134106" y="3709898"/>
                  <a:ext cx="72000" cy="72000"/>
                </a:xfrm>
                <a:prstGeom prst="ellipse">
                  <a:avLst/>
                </a:prstGeom>
                <a:solidFill>
                  <a:srgbClr val="126A2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6" name="Ellips 25">
                  <a:extLst>
                    <a:ext uri="{FF2B5EF4-FFF2-40B4-BE49-F238E27FC236}">
                      <a16:creationId xmlns:a16="http://schemas.microsoft.com/office/drawing/2014/main" id="{FCA4F6D6-D462-B2EE-76A6-63CED23D5D62}"/>
                    </a:ext>
                  </a:extLst>
                </p:cNvPr>
                <p:cNvSpPr/>
                <p:nvPr/>
              </p:nvSpPr>
              <p:spPr>
                <a:xfrm>
                  <a:off x="2303336" y="3709898"/>
                  <a:ext cx="72000" cy="72000"/>
                </a:xfrm>
                <a:prstGeom prst="ellipse">
                  <a:avLst/>
                </a:prstGeom>
                <a:solidFill>
                  <a:srgbClr val="126A2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7" name="Ellips 26">
                  <a:extLst>
                    <a:ext uri="{FF2B5EF4-FFF2-40B4-BE49-F238E27FC236}">
                      <a16:creationId xmlns:a16="http://schemas.microsoft.com/office/drawing/2014/main" id="{8E49CDC3-7580-5405-4920-42C2EE882E68}"/>
                    </a:ext>
                  </a:extLst>
                </p:cNvPr>
                <p:cNvSpPr/>
                <p:nvPr/>
              </p:nvSpPr>
              <p:spPr>
                <a:xfrm>
                  <a:off x="2465494" y="3713073"/>
                  <a:ext cx="72000" cy="72000"/>
                </a:xfrm>
                <a:prstGeom prst="ellipse">
                  <a:avLst/>
                </a:prstGeom>
                <a:solidFill>
                  <a:srgbClr val="126A2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8" name="Ellips 27">
                  <a:extLst>
                    <a:ext uri="{FF2B5EF4-FFF2-40B4-BE49-F238E27FC236}">
                      <a16:creationId xmlns:a16="http://schemas.microsoft.com/office/drawing/2014/main" id="{39385615-8125-FBC5-4A65-5AC6650FEAA7}"/>
                    </a:ext>
                  </a:extLst>
                </p:cNvPr>
                <p:cNvSpPr/>
                <p:nvPr/>
              </p:nvSpPr>
              <p:spPr>
                <a:xfrm>
                  <a:off x="2635360" y="3709898"/>
                  <a:ext cx="72000" cy="72000"/>
                </a:xfrm>
                <a:prstGeom prst="ellipse">
                  <a:avLst/>
                </a:prstGeom>
                <a:solidFill>
                  <a:srgbClr val="126A2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028" name="Grupp 1027">
                <a:extLst>
                  <a:ext uri="{FF2B5EF4-FFF2-40B4-BE49-F238E27FC236}">
                    <a16:creationId xmlns:a16="http://schemas.microsoft.com/office/drawing/2014/main" id="{05773BBF-9A4E-E3F1-3631-0BA7E4F1EDD2}"/>
                  </a:ext>
                </a:extLst>
              </p:cNvPr>
              <p:cNvGrpSpPr/>
              <p:nvPr/>
            </p:nvGrpSpPr>
            <p:grpSpPr>
              <a:xfrm>
                <a:off x="3328464" y="3709898"/>
                <a:ext cx="904013" cy="75175"/>
                <a:chOff x="1803347" y="3709898"/>
                <a:chExt cx="904013" cy="75175"/>
              </a:xfrm>
            </p:grpSpPr>
            <p:sp>
              <p:nvSpPr>
                <p:cNvPr id="1029" name="Ellips 1028">
                  <a:extLst>
                    <a:ext uri="{FF2B5EF4-FFF2-40B4-BE49-F238E27FC236}">
                      <a16:creationId xmlns:a16="http://schemas.microsoft.com/office/drawing/2014/main" id="{70B97968-2BDD-C3FA-71AC-EE7648393F6B}"/>
                    </a:ext>
                  </a:extLst>
                </p:cNvPr>
                <p:cNvSpPr/>
                <p:nvPr/>
              </p:nvSpPr>
              <p:spPr>
                <a:xfrm>
                  <a:off x="1803347" y="3713073"/>
                  <a:ext cx="72000" cy="72000"/>
                </a:xfrm>
                <a:prstGeom prst="ellipse">
                  <a:avLst/>
                </a:prstGeom>
                <a:solidFill>
                  <a:srgbClr val="126A2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30" name="Ellips 1029">
                  <a:extLst>
                    <a:ext uri="{FF2B5EF4-FFF2-40B4-BE49-F238E27FC236}">
                      <a16:creationId xmlns:a16="http://schemas.microsoft.com/office/drawing/2014/main" id="{0E68C2E9-BC37-D267-B3CB-482C2ACD809F}"/>
                    </a:ext>
                  </a:extLst>
                </p:cNvPr>
                <p:cNvSpPr/>
                <p:nvPr/>
              </p:nvSpPr>
              <p:spPr>
                <a:xfrm>
                  <a:off x="1971469" y="3709898"/>
                  <a:ext cx="72002" cy="72000"/>
                </a:xfrm>
                <a:prstGeom prst="ellipse">
                  <a:avLst/>
                </a:prstGeom>
                <a:solidFill>
                  <a:srgbClr val="126A2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31" name="Ellips 1030">
                  <a:extLst>
                    <a:ext uri="{FF2B5EF4-FFF2-40B4-BE49-F238E27FC236}">
                      <a16:creationId xmlns:a16="http://schemas.microsoft.com/office/drawing/2014/main" id="{AA4554A0-CCAA-7362-C66D-C685D4D2A062}"/>
                    </a:ext>
                  </a:extLst>
                </p:cNvPr>
                <p:cNvSpPr/>
                <p:nvPr/>
              </p:nvSpPr>
              <p:spPr>
                <a:xfrm>
                  <a:off x="2134106" y="3709898"/>
                  <a:ext cx="72000" cy="72000"/>
                </a:xfrm>
                <a:prstGeom prst="ellipse">
                  <a:avLst/>
                </a:prstGeom>
                <a:solidFill>
                  <a:srgbClr val="126A2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32" name="Ellips 1031">
                  <a:extLst>
                    <a:ext uri="{FF2B5EF4-FFF2-40B4-BE49-F238E27FC236}">
                      <a16:creationId xmlns:a16="http://schemas.microsoft.com/office/drawing/2014/main" id="{0D12777D-098C-C71E-0473-D442148404EE}"/>
                    </a:ext>
                  </a:extLst>
                </p:cNvPr>
                <p:cNvSpPr/>
                <p:nvPr/>
              </p:nvSpPr>
              <p:spPr>
                <a:xfrm>
                  <a:off x="2303336" y="3709898"/>
                  <a:ext cx="72000" cy="72000"/>
                </a:xfrm>
                <a:prstGeom prst="ellipse">
                  <a:avLst/>
                </a:prstGeom>
                <a:solidFill>
                  <a:srgbClr val="126A2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33" name="Ellips 1032">
                  <a:extLst>
                    <a:ext uri="{FF2B5EF4-FFF2-40B4-BE49-F238E27FC236}">
                      <a16:creationId xmlns:a16="http://schemas.microsoft.com/office/drawing/2014/main" id="{EE689028-6777-6448-ED7D-C1A1CAD084DF}"/>
                    </a:ext>
                  </a:extLst>
                </p:cNvPr>
                <p:cNvSpPr/>
                <p:nvPr/>
              </p:nvSpPr>
              <p:spPr>
                <a:xfrm>
                  <a:off x="2465494" y="3713073"/>
                  <a:ext cx="72000" cy="72000"/>
                </a:xfrm>
                <a:prstGeom prst="ellipse">
                  <a:avLst/>
                </a:prstGeom>
                <a:solidFill>
                  <a:srgbClr val="126A2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34" name="Ellips 1033">
                  <a:extLst>
                    <a:ext uri="{FF2B5EF4-FFF2-40B4-BE49-F238E27FC236}">
                      <a16:creationId xmlns:a16="http://schemas.microsoft.com/office/drawing/2014/main" id="{31457E5D-8FF8-3549-B28C-3FE201BF877A}"/>
                    </a:ext>
                  </a:extLst>
                </p:cNvPr>
                <p:cNvSpPr/>
                <p:nvPr/>
              </p:nvSpPr>
              <p:spPr>
                <a:xfrm>
                  <a:off x="2635360" y="3709898"/>
                  <a:ext cx="72000" cy="72000"/>
                </a:xfrm>
                <a:prstGeom prst="ellipse">
                  <a:avLst/>
                </a:prstGeom>
                <a:solidFill>
                  <a:srgbClr val="126A2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105" name="Grupp 1104">
                <a:extLst>
                  <a:ext uri="{FF2B5EF4-FFF2-40B4-BE49-F238E27FC236}">
                    <a16:creationId xmlns:a16="http://schemas.microsoft.com/office/drawing/2014/main" id="{15076FA3-2757-950C-CCF8-CC64CDF31DA0}"/>
                  </a:ext>
                </a:extLst>
              </p:cNvPr>
              <p:cNvGrpSpPr/>
              <p:nvPr/>
            </p:nvGrpSpPr>
            <p:grpSpPr>
              <a:xfrm>
                <a:off x="2825835" y="3708044"/>
                <a:ext cx="403867" cy="72000"/>
                <a:chOff x="1971469" y="3709898"/>
                <a:chExt cx="403867" cy="72000"/>
              </a:xfrm>
            </p:grpSpPr>
            <p:sp>
              <p:nvSpPr>
                <p:cNvPr id="1107" name="Ellips 1106">
                  <a:extLst>
                    <a:ext uri="{FF2B5EF4-FFF2-40B4-BE49-F238E27FC236}">
                      <a16:creationId xmlns:a16="http://schemas.microsoft.com/office/drawing/2014/main" id="{9000C1C4-ECC7-F13B-E4F5-E006D69822E8}"/>
                    </a:ext>
                  </a:extLst>
                </p:cNvPr>
                <p:cNvSpPr/>
                <p:nvPr/>
              </p:nvSpPr>
              <p:spPr>
                <a:xfrm>
                  <a:off x="1971469" y="3709898"/>
                  <a:ext cx="72002" cy="72000"/>
                </a:xfrm>
                <a:prstGeom prst="ellipse">
                  <a:avLst/>
                </a:prstGeom>
                <a:solidFill>
                  <a:srgbClr val="126A2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08" name="Ellips 1107">
                  <a:extLst>
                    <a:ext uri="{FF2B5EF4-FFF2-40B4-BE49-F238E27FC236}">
                      <a16:creationId xmlns:a16="http://schemas.microsoft.com/office/drawing/2014/main" id="{09B0E5D3-9814-D5B0-B0D2-5816C63025F7}"/>
                    </a:ext>
                  </a:extLst>
                </p:cNvPr>
                <p:cNvSpPr/>
                <p:nvPr/>
              </p:nvSpPr>
              <p:spPr>
                <a:xfrm>
                  <a:off x="2134106" y="3709898"/>
                  <a:ext cx="72000" cy="72000"/>
                </a:xfrm>
                <a:prstGeom prst="ellipse">
                  <a:avLst/>
                </a:prstGeom>
                <a:solidFill>
                  <a:srgbClr val="126A2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09" name="Ellips 1108">
                  <a:extLst>
                    <a:ext uri="{FF2B5EF4-FFF2-40B4-BE49-F238E27FC236}">
                      <a16:creationId xmlns:a16="http://schemas.microsoft.com/office/drawing/2014/main" id="{658B034A-B6AA-8B65-066C-78D591A1C5BA}"/>
                    </a:ext>
                  </a:extLst>
                </p:cNvPr>
                <p:cNvSpPr/>
                <p:nvPr/>
              </p:nvSpPr>
              <p:spPr>
                <a:xfrm>
                  <a:off x="2303336" y="3709898"/>
                  <a:ext cx="72000" cy="72000"/>
                </a:xfrm>
                <a:prstGeom prst="ellipse">
                  <a:avLst/>
                </a:prstGeom>
                <a:solidFill>
                  <a:srgbClr val="126A2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1113" name="Grupp 1112">
              <a:extLst>
                <a:ext uri="{FF2B5EF4-FFF2-40B4-BE49-F238E27FC236}">
                  <a16:creationId xmlns:a16="http://schemas.microsoft.com/office/drawing/2014/main" id="{96A38F7F-ECF0-F461-188A-E143736FB9A6}"/>
                </a:ext>
              </a:extLst>
            </p:cNvPr>
            <p:cNvGrpSpPr/>
            <p:nvPr/>
          </p:nvGrpSpPr>
          <p:grpSpPr>
            <a:xfrm>
              <a:off x="4854233" y="3711219"/>
              <a:ext cx="2429130" cy="77029"/>
              <a:chOff x="1803347" y="3708044"/>
              <a:chExt cx="2429130" cy="77029"/>
            </a:xfrm>
          </p:grpSpPr>
          <p:grpSp>
            <p:nvGrpSpPr>
              <p:cNvPr id="1114" name="Grupp 1113">
                <a:extLst>
                  <a:ext uri="{FF2B5EF4-FFF2-40B4-BE49-F238E27FC236}">
                    <a16:creationId xmlns:a16="http://schemas.microsoft.com/office/drawing/2014/main" id="{6362DA9C-7290-078D-17A6-FC66949F89DB}"/>
                  </a:ext>
                </a:extLst>
              </p:cNvPr>
              <p:cNvGrpSpPr/>
              <p:nvPr/>
            </p:nvGrpSpPr>
            <p:grpSpPr>
              <a:xfrm>
                <a:off x="1803347" y="3709898"/>
                <a:ext cx="904013" cy="75175"/>
                <a:chOff x="1803347" y="3709898"/>
                <a:chExt cx="904013" cy="75175"/>
              </a:xfrm>
            </p:grpSpPr>
            <p:sp>
              <p:nvSpPr>
                <p:cNvPr id="1126" name="Ellips 1125">
                  <a:extLst>
                    <a:ext uri="{FF2B5EF4-FFF2-40B4-BE49-F238E27FC236}">
                      <a16:creationId xmlns:a16="http://schemas.microsoft.com/office/drawing/2014/main" id="{9626C4D3-7304-1ECB-96EE-C708F09C4884}"/>
                    </a:ext>
                  </a:extLst>
                </p:cNvPr>
                <p:cNvSpPr/>
                <p:nvPr/>
              </p:nvSpPr>
              <p:spPr>
                <a:xfrm>
                  <a:off x="1803347" y="3713073"/>
                  <a:ext cx="72000" cy="72000"/>
                </a:xfrm>
                <a:prstGeom prst="ellipse">
                  <a:avLst/>
                </a:prstGeom>
                <a:solidFill>
                  <a:srgbClr val="126A2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27" name="Ellips 1126">
                  <a:extLst>
                    <a:ext uri="{FF2B5EF4-FFF2-40B4-BE49-F238E27FC236}">
                      <a16:creationId xmlns:a16="http://schemas.microsoft.com/office/drawing/2014/main" id="{F321FEC8-4101-EFDE-459A-475BD79B39BF}"/>
                    </a:ext>
                  </a:extLst>
                </p:cNvPr>
                <p:cNvSpPr/>
                <p:nvPr/>
              </p:nvSpPr>
              <p:spPr>
                <a:xfrm>
                  <a:off x="1971469" y="3709898"/>
                  <a:ext cx="72002" cy="72000"/>
                </a:xfrm>
                <a:prstGeom prst="ellipse">
                  <a:avLst/>
                </a:prstGeom>
                <a:solidFill>
                  <a:srgbClr val="126A2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28" name="Ellips 1127">
                  <a:extLst>
                    <a:ext uri="{FF2B5EF4-FFF2-40B4-BE49-F238E27FC236}">
                      <a16:creationId xmlns:a16="http://schemas.microsoft.com/office/drawing/2014/main" id="{21E1686C-D2AC-8A43-AC12-FA6372CBA616}"/>
                    </a:ext>
                  </a:extLst>
                </p:cNvPr>
                <p:cNvSpPr/>
                <p:nvPr/>
              </p:nvSpPr>
              <p:spPr>
                <a:xfrm>
                  <a:off x="2134106" y="3709898"/>
                  <a:ext cx="72000" cy="72000"/>
                </a:xfrm>
                <a:prstGeom prst="ellipse">
                  <a:avLst/>
                </a:prstGeom>
                <a:solidFill>
                  <a:srgbClr val="126A2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29" name="Ellips 1128">
                  <a:extLst>
                    <a:ext uri="{FF2B5EF4-FFF2-40B4-BE49-F238E27FC236}">
                      <a16:creationId xmlns:a16="http://schemas.microsoft.com/office/drawing/2014/main" id="{DC9A19A3-613C-B124-DB52-F73648580802}"/>
                    </a:ext>
                  </a:extLst>
                </p:cNvPr>
                <p:cNvSpPr/>
                <p:nvPr/>
              </p:nvSpPr>
              <p:spPr>
                <a:xfrm>
                  <a:off x="2303336" y="3709898"/>
                  <a:ext cx="72000" cy="72000"/>
                </a:xfrm>
                <a:prstGeom prst="ellipse">
                  <a:avLst/>
                </a:prstGeom>
                <a:solidFill>
                  <a:srgbClr val="126A2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30" name="Ellips 1129">
                  <a:extLst>
                    <a:ext uri="{FF2B5EF4-FFF2-40B4-BE49-F238E27FC236}">
                      <a16:creationId xmlns:a16="http://schemas.microsoft.com/office/drawing/2014/main" id="{4DFFC326-8581-6E9D-7748-8FAFFAEEF655}"/>
                    </a:ext>
                  </a:extLst>
                </p:cNvPr>
                <p:cNvSpPr/>
                <p:nvPr/>
              </p:nvSpPr>
              <p:spPr>
                <a:xfrm>
                  <a:off x="2465494" y="3713073"/>
                  <a:ext cx="72000" cy="72000"/>
                </a:xfrm>
                <a:prstGeom prst="ellipse">
                  <a:avLst/>
                </a:prstGeom>
                <a:solidFill>
                  <a:srgbClr val="126A2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31" name="Ellips 1130">
                  <a:extLst>
                    <a:ext uri="{FF2B5EF4-FFF2-40B4-BE49-F238E27FC236}">
                      <a16:creationId xmlns:a16="http://schemas.microsoft.com/office/drawing/2014/main" id="{52016999-6865-0414-8B10-E62CAA104CBE}"/>
                    </a:ext>
                  </a:extLst>
                </p:cNvPr>
                <p:cNvSpPr/>
                <p:nvPr/>
              </p:nvSpPr>
              <p:spPr>
                <a:xfrm>
                  <a:off x="2635360" y="3709898"/>
                  <a:ext cx="72000" cy="72000"/>
                </a:xfrm>
                <a:prstGeom prst="ellipse">
                  <a:avLst/>
                </a:prstGeom>
                <a:solidFill>
                  <a:srgbClr val="126A2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115" name="Grupp 1114">
                <a:extLst>
                  <a:ext uri="{FF2B5EF4-FFF2-40B4-BE49-F238E27FC236}">
                    <a16:creationId xmlns:a16="http://schemas.microsoft.com/office/drawing/2014/main" id="{0487CF80-DE0F-6BA7-4173-0C79A6A065BE}"/>
                  </a:ext>
                </a:extLst>
              </p:cNvPr>
              <p:cNvGrpSpPr/>
              <p:nvPr/>
            </p:nvGrpSpPr>
            <p:grpSpPr>
              <a:xfrm>
                <a:off x="3328464" y="3709898"/>
                <a:ext cx="904013" cy="75175"/>
                <a:chOff x="1803347" y="3709898"/>
                <a:chExt cx="904013" cy="75175"/>
              </a:xfrm>
            </p:grpSpPr>
            <p:sp>
              <p:nvSpPr>
                <p:cNvPr id="1120" name="Ellips 1119">
                  <a:extLst>
                    <a:ext uri="{FF2B5EF4-FFF2-40B4-BE49-F238E27FC236}">
                      <a16:creationId xmlns:a16="http://schemas.microsoft.com/office/drawing/2014/main" id="{4FA7BB1B-08A6-888A-1289-F89C3CB17279}"/>
                    </a:ext>
                  </a:extLst>
                </p:cNvPr>
                <p:cNvSpPr/>
                <p:nvPr/>
              </p:nvSpPr>
              <p:spPr>
                <a:xfrm>
                  <a:off x="1803347" y="3713073"/>
                  <a:ext cx="72000" cy="72000"/>
                </a:xfrm>
                <a:prstGeom prst="ellipse">
                  <a:avLst/>
                </a:prstGeom>
                <a:solidFill>
                  <a:srgbClr val="126A2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21" name="Ellips 1120">
                  <a:extLst>
                    <a:ext uri="{FF2B5EF4-FFF2-40B4-BE49-F238E27FC236}">
                      <a16:creationId xmlns:a16="http://schemas.microsoft.com/office/drawing/2014/main" id="{C9248936-A150-7CEA-6AF0-C71D92B27B19}"/>
                    </a:ext>
                  </a:extLst>
                </p:cNvPr>
                <p:cNvSpPr/>
                <p:nvPr/>
              </p:nvSpPr>
              <p:spPr>
                <a:xfrm>
                  <a:off x="1971469" y="3709898"/>
                  <a:ext cx="72002" cy="72000"/>
                </a:xfrm>
                <a:prstGeom prst="ellipse">
                  <a:avLst/>
                </a:prstGeom>
                <a:solidFill>
                  <a:srgbClr val="126A2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22" name="Ellips 1121">
                  <a:extLst>
                    <a:ext uri="{FF2B5EF4-FFF2-40B4-BE49-F238E27FC236}">
                      <a16:creationId xmlns:a16="http://schemas.microsoft.com/office/drawing/2014/main" id="{F05B7755-4E5A-262D-C285-942D718EECC9}"/>
                    </a:ext>
                  </a:extLst>
                </p:cNvPr>
                <p:cNvSpPr/>
                <p:nvPr/>
              </p:nvSpPr>
              <p:spPr>
                <a:xfrm>
                  <a:off x="2134106" y="3709898"/>
                  <a:ext cx="72000" cy="72000"/>
                </a:xfrm>
                <a:prstGeom prst="ellipse">
                  <a:avLst/>
                </a:prstGeom>
                <a:solidFill>
                  <a:srgbClr val="126A2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23" name="Ellips 1122">
                  <a:extLst>
                    <a:ext uri="{FF2B5EF4-FFF2-40B4-BE49-F238E27FC236}">
                      <a16:creationId xmlns:a16="http://schemas.microsoft.com/office/drawing/2014/main" id="{E4A29C0A-751E-C191-74C7-AB31731E8EF3}"/>
                    </a:ext>
                  </a:extLst>
                </p:cNvPr>
                <p:cNvSpPr/>
                <p:nvPr/>
              </p:nvSpPr>
              <p:spPr>
                <a:xfrm>
                  <a:off x="2303336" y="3709898"/>
                  <a:ext cx="72000" cy="72000"/>
                </a:xfrm>
                <a:prstGeom prst="ellipse">
                  <a:avLst/>
                </a:prstGeom>
                <a:solidFill>
                  <a:srgbClr val="126A2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24" name="Ellips 1123">
                  <a:extLst>
                    <a:ext uri="{FF2B5EF4-FFF2-40B4-BE49-F238E27FC236}">
                      <a16:creationId xmlns:a16="http://schemas.microsoft.com/office/drawing/2014/main" id="{93376E5D-FC51-66E1-FD22-5B78F890E9D7}"/>
                    </a:ext>
                  </a:extLst>
                </p:cNvPr>
                <p:cNvSpPr/>
                <p:nvPr/>
              </p:nvSpPr>
              <p:spPr>
                <a:xfrm>
                  <a:off x="2465494" y="3713073"/>
                  <a:ext cx="72000" cy="72000"/>
                </a:xfrm>
                <a:prstGeom prst="ellipse">
                  <a:avLst/>
                </a:prstGeom>
                <a:solidFill>
                  <a:srgbClr val="126A2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25" name="Ellips 1124">
                  <a:extLst>
                    <a:ext uri="{FF2B5EF4-FFF2-40B4-BE49-F238E27FC236}">
                      <a16:creationId xmlns:a16="http://schemas.microsoft.com/office/drawing/2014/main" id="{43BD8991-5657-FE78-660C-D1D19D8A775E}"/>
                    </a:ext>
                  </a:extLst>
                </p:cNvPr>
                <p:cNvSpPr/>
                <p:nvPr/>
              </p:nvSpPr>
              <p:spPr>
                <a:xfrm>
                  <a:off x="2635360" y="3709898"/>
                  <a:ext cx="72000" cy="72000"/>
                </a:xfrm>
                <a:prstGeom prst="ellipse">
                  <a:avLst/>
                </a:prstGeom>
                <a:solidFill>
                  <a:srgbClr val="126A2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116" name="Grupp 1115">
                <a:extLst>
                  <a:ext uri="{FF2B5EF4-FFF2-40B4-BE49-F238E27FC236}">
                    <a16:creationId xmlns:a16="http://schemas.microsoft.com/office/drawing/2014/main" id="{35616CA1-171C-9E58-EDB5-28CAE7A43496}"/>
                  </a:ext>
                </a:extLst>
              </p:cNvPr>
              <p:cNvGrpSpPr/>
              <p:nvPr/>
            </p:nvGrpSpPr>
            <p:grpSpPr>
              <a:xfrm>
                <a:off x="2825835" y="3708044"/>
                <a:ext cx="403867" cy="72000"/>
                <a:chOff x="1971469" y="3709898"/>
                <a:chExt cx="403867" cy="72000"/>
              </a:xfrm>
            </p:grpSpPr>
            <p:sp>
              <p:nvSpPr>
                <p:cNvPr id="1117" name="Ellips 1116">
                  <a:extLst>
                    <a:ext uri="{FF2B5EF4-FFF2-40B4-BE49-F238E27FC236}">
                      <a16:creationId xmlns:a16="http://schemas.microsoft.com/office/drawing/2014/main" id="{A559F3FC-0FF4-E938-3921-BCA90623E068}"/>
                    </a:ext>
                  </a:extLst>
                </p:cNvPr>
                <p:cNvSpPr/>
                <p:nvPr/>
              </p:nvSpPr>
              <p:spPr>
                <a:xfrm>
                  <a:off x="1971469" y="3709898"/>
                  <a:ext cx="72002" cy="72000"/>
                </a:xfrm>
                <a:prstGeom prst="ellipse">
                  <a:avLst/>
                </a:prstGeom>
                <a:solidFill>
                  <a:srgbClr val="126A2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18" name="Ellips 1117">
                  <a:extLst>
                    <a:ext uri="{FF2B5EF4-FFF2-40B4-BE49-F238E27FC236}">
                      <a16:creationId xmlns:a16="http://schemas.microsoft.com/office/drawing/2014/main" id="{DBFAA111-A212-2DE1-6461-6FCE1D46BE87}"/>
                    </a:ext>
                  </a:extLst>
                </p:cNvPr>
                <p:cNvSpPr/>
                <p:nvPr/>
              </p:nvSpPr>
              <p:spPr>
                <a:xfrm>
                  <a:off x="2134106" y="3709898"/>
                  <a:ext cx="72000" cy="72000"/>
                </a:xfrm>
                <a:prstGeom prst="ellipse">
                  <a:avLst/>
                </a:prstGeom>
                <a:solidFill>
                  <a:srgbClr val="126A2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19" name="Ellips 1118">
                  <a:extLst>
                    <a:ext uri="{FF2B5EF4-FFF2-40B4-BE49-F238E27FC236}">
                      <a16:creationId xmlns:a16="http://schemas.microsoft.com/office/drawing/2014/main" id="{3F3A5471-840F-8F4A-683F-525BE4DA6CEC}"/>
                    </a:ext>
                  </a:extLst>
                </p:cNvPr>
                <p:cNvSpPr/>
                <p:nvPr/>
              </p:nvSpPr>
              <p:spPr>
                <a:xfrm>
                  <a:off x="2303336" y="3709898"/>
                  <a:ext cx="72000" cy="72000"/>
                </a:xfrm>
                <a:prstGeom prst="ellipse">
                  <a:avLst/>
                </a:prstGeom>
                <a:solidFill>
                  <a:srgbClr val="126A2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1132" name="Grupp 1131">
              <a:extLst>
                <a:ext uri="{FF2B5EF4-FFF2-40B4-BE49-F238E27FC236}">
                  <a16:creationId xmlns:a16="http://schemas.microsoft.com/office/drawing/2014/main" id="{8E699478-8A7C-7158-0620-43E6C0FA29B3}"/>
                </a:ext>
              </a:extLst>
            </p:cNvPr>
            <p:cNvGrpSpPr/>
            <p:nvPr/>
          </p:nvGrpSpPr>
          <p:grpSpPr>
            <a:xfrm>
              <a:off x="7893290" y="3709048"/>
              <a:ext cx="2429130" cy="77029"/>
              <a:chOff x="1803347" y="3708044"/>
              <a:chExt cx="2429130" cy="77029"/>
            </a:xfrm>
          </p:grpSpPr>
          <p:grpSp>
            <p:nvGrpSpPr>
              <p:cNvPr id="1133" name="Grupp 1132">
                <a:extLst>
                  <a:ext uri="{FF2B5EF4-FFF2-40B4-BE49-F238E27FC236}">
                    <a16:creationId xmlns:a16="http://schemas.microsoft.com/office/drawing/2014/main" id="{135F0F37-A1C8-D7E8-F966-E72154E89B89}"/>
                  </a:ext>
                </a:extLst>
              </p:cNvPr>
              <p:cNvGrpSpPr/>
              <p:nvPr/>
            </p:nvGrpSpPr>
            <p:grpSpPr>
              <a:xfrm>
                <a:off x="1803347" y="3709898"/>
                <a:ext cx="904013" cy="75175"/>
                <a:chOff x="1803347" y="3709898"/>
                <a:chExt cx="904013" cy="75175"/>
              </a:xfrm>
            </p:grpSpPr>
            <p:sp>
              <p:nvSpPr>
                <p:cNvPr id="1145" name="Ellips 1144">
                  <a:extLst>
                    <a:ext uri="{FF2B5EF4-FFF2-40B4-BE49-F238E27FC236}">
                      <a16:creationId xmlns:a16="http://schemas.microsoft.com/office/drawing/2014/main" id="{FAC695C5-A9C0-C572-0280-671DCCF3E611}"/>
                    </a:ext>
                  </a:extLst>
                </p:cNvPr>
                <p:cNvSpPr/>
                <p:nvPr/>
              </p:nvSpPr>
              <p:spPr>
                <a:xfrm>
                  <a:off x="1803347" y="3713073"/>
                  <a:ext cx="72000" cy="72000"/>
                </a:xfrm>
                <a:prstGeom prst="ellipse">
                  <a:avLst/>
                </a:prstGeom>
                <a:solidFill>
                  <a:srgbClr val="126A2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46" name="Ellips 1145">
                  <a:extLst>
                    <a:ext uri="{FF2B5EF4-FFF2-40B4-BE49-F238E27FC236}">
                      <a16:creationId xmlns:a16="http://schemas.microsoft.com/office/drawing/2014/main" id="{5B32A3BF-0058-6141-0BA1-8658F484B4FB}"/>
                    </a:ext>
                  </a:extLst>
                </p:cNvPr>
                <p:cNvSpPr/>
                <p:nvPr/>
              </p:nvSpPr>
              <p:spPr>
                <a:xfrm>
                  <a:off x="1971469" y="3709898"/>
                  <a:ext cx="72002" cy="72000"/>
                </a:xfrm>
                <a:prstGeom prst="ellipse">
                  <a:avLst/>
                </a:prstGeom>
                <a:solidFill>
                  <a:srgbClr val="126A2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47" name="Ellips 1146">
                  <a:extLst>
                    <a:ext uri="{FF2B5EF4-FFF2-40B4-BE49-F238E27FC236}">
                      <a16:creationId xmlns:a16="http://schemas.microsoft.com/office/drawing/2014/main" id="{6664D96D-954E-ECA9-E69E-56F437B0A2E6}"/>
                    </a:ext>
                  </a:extLst>
                </p:cNvPr>
                <p:cNvSpPr/>
                <p:nvPr/>
              </p:nvSpPr>
              <p:spPr>
                <a:xfrm>
                  <a:off x="2134106" y="3709898"/>
                  <a:ext cx="72000" cy="72000"/>
                </a:xfrm>
                <a:prstGeom prst="ellipse">
                  <a:avLst/>
                </a:prstGeom>
                <a:solidFill>
                  <a:srgbClr val="126A2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48" name="Ellips 1147">
                  <a:extLst>
                    <a:ext uri="{FF2B5EF4-FFF2-40B4-BE49-F238E27FC236}">
                      <a16:creationId xmlns:a16="http://schemas.microsoft.com/office/drawing/2014/main" id="{0B925877-D359-C556-04FF-084FC8189004}"/>
                    </a:ext>
                  </a:extLst>
                </p:cNvPr>
                <p:cNvSpPr/>
                <p:nvPr/>
              </p:nvSpPr>
              <p:spPr>
                <a:xfrm>
                  <a:off x="2303336" y="3709898"/>
                  <a:ext cx="72000" cy="72000"/>
                </a:xfrm>
                <a:prstGeom prst="ellipse">
                  <a:avLst/>
                </a:prstGeom>
                <a:solidFill>
                  <a:srgbClr val="126A2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49" name="Ellips 1148">
                  <a:extLst>
                    <a:ext uri="{FF2B5EF4-FFF2-40B4-BE49-F238E27FC236}">
                      <a16:creationId xmlns:a16="http://schemas.microsoft.com/office/drawing/2014/main" id="{1E8606DB-C068-02F1-5417-383CEAE6A642}"/>
                    </a:ext>
                  </a:extLst>
                </p:cNvPr>
                <p:cNvSpPr/>
                <p:nvPr/>
              </p:nvSpPr>
              <p:spPr>
                <a:xfrm>
                  <a:off x="2465494" y="3713073"/>
                  <a:ext cx="72000" cy="72000"/>
                </a:xfrm>
                <a:prstGeom prst="ellipse">
                  <a:avLst/>
                </a:prstGeom>
                <a:solidFill>
                  <a:srgbClr val="126A2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50" name="Ellips 1149">
                  <a:extLst>
                    <a:ext uri="{FF2B5EF4-FFF2-40B4-BE49-F238E27FC236}">
                      <a16:creationId xmlns:a16="http://schemas.microsoft.com/office/drawing/2014/main" id="{160661C7-15AF-C08A-092A-78DF961E47D8}"/>
                    </a:ext>
                  </a:extLst>
                </p:cNvPr>
                <p:cNvSpPr/>
                <p:nvPr/>
              </p:nvSpPr>
              <p:spPr>
                <a:xfrm>
                  <a:off x="2635360" y="3709898"/>
                  <a:ext cx="72000" cy="72000"/>
                </a:xfrm>
                <a:prstGeom prst="ellipse">
                  <a:avLst/>
                </a:prstGeom>
                <a:solidFill>
                  <a:srgbClr val="126A2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134" name="Grupp 1133">
                <a:extLst>
                  <a:ext uri="{FF2B5EF4-FFF2-40B4-BE49-F238E27FC236}">
                    <a16:creationId xmlns:a16="http://schemas.microsoft.com/office/drawing/2014/main" id="{FDA47F2E-22CD-2280-A850-AEF72FF87328}"/>
                  </a:ext>
                </a:extLst>
              </p:cNvPr>
              <p:cNvGrpSpPr/>
              <p:nvPr/>
            </p:nvGrpSpPr>
            <p:grpSpPr>
              <a:xfrm>
                <a:off x="3328464" y="3709898"/>
                <a:ext cx="904013" cy="75175"/>
                <a:chOff x="1803347" y="3709898"/>
                <a:chExt cx="904013" cy="75175"/>
              </a:xfrm>
            </p:grpSpPr>
            <p:sp>
              <p:nvSpPr>
                <p:cNvPr id="1139" name="Ellips 1138">
                  <a:extLst>
                    <a:ext uri="{FF2B5EF4-FFF2-40B4-BE49-F238E27FC236}">
                      <a16:creationId xmlns:a16="http://schemas.microsoft.com/office/drawing/2014/main" id="{DBD49A0B-2D6C-5DFA-33CF-DF3E5C90D25C}"/>
                    </a:ext>
                  </a:extLst>
                </p:cNvPr>
                <p:cNvSpPr/>
                <p:nvPr/>
              </p:nvSpPr>
              <p:spPr>
                <a:xfrm>
                  <a:off x="1803347" y="3713073"/>
                  <a:ext cx="72000" cy="72000"/>
                </a:xfrm>
                <a:prstGeom prst="ellipse">
                  <a:avLst/>
                </a:prstGeom>
                <a:solidFill>
                  <a:srgbClr val="126A2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40" name="Ellips 1139">
                  <a:extLst>
                    <a:ext uri="{FF2B5EF4-FFF2-40B4-BE49-F238E27FC236}">
                      <a16:creationId xmlns:a16="http://schemas.microsoft.com/office/drawing/2014/main" id="{6FF54FD1-A1B2-50AF-8B4D-A4401CC43F91}"/>
                    </a:ext>
                  </a:extLst>
                </p:cNvPr>
                <p:cNvSpPr/>
                <p:nvPr/>
              </p:nvSpPr>
              <p:spPr>
                <a:xfrm>
                  <a:off x="1971469" y="3709898"/>
                  <a:ext cx="72002" cy="72000"/>
                </a:xfrm>
                <a:prstGeom prst="ellipse">
                  <a:avLst/>
                </a:prstGeom>
                <a:solidFill>
                  <a:srgbClr val="126A2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41" name="Ellips 1140">
                  <a:extLst>
                    <a:ext uri="{FF2B5EF4-FFF2-40B4-BE49-F238E27FC236}">
                      <a16:creationId xmlns:a16="http://schemas.microsoft.com/office/drawing/2014/main" id="{EB329A38-14E2-94CC-65CE-D83B1FD46F78}"/>
                    </a:ext>
                  </a:extLst>
                </p:cNvPr>
                <p:cNvSpPr/>
                <p:nvPr/>
              </p:nvSpPr>
              <p:spPr>
                <a:xfrm>
                  <a:off x="2134106" y="3709898"/>
                  <a:ext cx="72000" cy="72000"/>
                </a:xfrm>
                <a:prstGeom prst="ellipse">
                  <a:avLst/>
                </a:prstGeom>
                <a:solidFill>
                  <a:srgbClr val="126A2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42" name="Ellips 1141">
                  <a:extLst>
                    <a:ext uri="{FF2B5EF4-FFF2-40B4-BE49-F238E27FC236}">
                      <a16:creationId xmlns:a16="http://schemas.microsoft.com/office/drawing/2014/main" id="{60380A6A-A5DE-E6F3-A921-EF8A274B7909}"/>
                    </a:ext>
                  </a:extLst>
                </p:cNvPr>
                <p:cNvSpPr/>
                <p:nvPr/>
              </p:nvSpPr>
              <p:spPr>
                <a:xfrm>
                  <a:off x="2303336" y="3709898"/>
                  <a:ext cx="72000" cy="72000"/>
                </a:xfrm>
                <a:prstGeom prst="ellipse">
                  <a:avLst/>
                </a:prstGeom>
                <a:solidFill>
                  <a:srgbClr val="126A2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43" name="Ellips 1142">
                  <a:extLst>
                    <a:ext uri="{FF2B5EF4-FFF2-40B4-BE49-F238E27FC236}">
                      <a16:creationId xmlns:a16="http://schemas.microsoft.com/office/drawing/2014/main" id="{87BB0751-8FD1-796F-30F6-FB005C1F55FD}"/>
                    </a:ext>
                  </a:extLst>
                </p:cNvPr>
                <p:cNvSpPr/>
                <p:nvPr/>
              </p:nvSpPr>
              <p:spPr>
                <a:xfrm>
                  <a:off x="2465494" y="3713073"/>
                  <a:ext cx="72000" cy="72000"/>
                </a:xfrm>
                <a:prstGeom prst="ellipse">
                  <a:avLst/>
                </a:prstGeom>
                <a:solidFill>
                  <a:srgbClr val="126A2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44" name="Ellips 1143">
                  <a:extLst>
                    <a:ext uri="{FF2B5EF4-FFF2-40B4-BE49-F238E27FC236}">
                      <a16:creationId xmlns:a16="http://schemas.microsoft.com/office/drawing/2014/main" id="{F2C33B04-35AB-4031-4A48-A25C73BE85CB}"/>
                    </a:ext>
                  </a:extLst>
                </p:cNvPr>
                <p:cNvSpPr/>
                <p:nvPr/>
              </p:nvSpPr>
              <p:spPr>
                <a:xfrm>
                  <a:off x="2635360" y="3709898"/>
                  <a:ext cx="72000" cy="72000"/>
                </a:xfrm>
                <a:prstGeom prst="ellipse">
                  <a:avLst/>
                </a:prstGeom>
                <a:solidFill>
                  <a:srgbClr val="126A2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135" name="Grupp 1134">
                <a:extLst>
                  <a:ext uri="{FF2B5EF4-FFF2-40B4-BE49-F238E27FC236}">
                    <a16:creationId xmlns:a16="http://schemas.microsoft.com/office/drawing/2014/main" id="{C72AD75A-3916-1D7F-F1C5-7B543EFEAD19}"/>
                  </a:ext>
                </a:extLst>
              </p:cNvPr>
              <p:cNvGrpSpPr/>
              <p:nvPr/>
            </p:nvGrpSpPr>
            <p:grpSpPr>
              <a:xfrm>
                <a:off x="2825835" y="3708044"/>
                <a:ext cx="403867" cy="72000"/>
                <a:chOff x="1971469" y="3709898"/>
                <a:chExt cx="403867" cy="72000"/>
              </a:xfrm>
            </p:grpSpPr>
            <p:sp>
              <p:nvSpPr>
                <p:cNvPr id="1136" name="Ellips 1135">
                  <a:extLst>
                    <a:ext uri="{FF2B5EF4-FFF2-40B4-BE49-F238E27FC236}">
                      <a16:creationId xmlns:a16="http://schemas.microsoft.com/office/drawing/2014/main" id="{B065D0D2-9E2A-6107-6F1E-1DDBC342272D}"/>
                    </a:ext>
                  </a:extLst>
                </p:cNvPr>
                <p:cNvSpPr/>
                <p:nvPr/>
              </p:nvSpPr>
              <p:spPr>
                <a:xfrm>
                  <a:off x="1971469" y="3709898"/>
                  <a:ext cx="72002" cy="72000"/>
                </a:xfrm>
                <a:prstGeom prst="ellipse">
                  <a:avLst/>
                </a:prstGeom>
                <a:solidFill>
                  <a:srgbClr val="126A2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37" name="Ellips 1136">
                  <a:extLst>
                    <a:ext uri="{FF2B5EF4-FFF2-40B4-BE49-F238E27FC236}">
                      <a16:creationId xmlns:a16="http://schemas.microsoft.com/office/drawing/2014/main" id="{206B2903-3B76-1B11-3ACE-19E641955B86}"/>
                    </a:ext>
                  </a:extLst>
                </p:cNvPr>
                <p:cNvSpPr/>
                <p:nvPr/>
              </p:nvSpPr>
              <p:spPr>
                <a:xfrm>
                  <a:off x="2134106" y="3709898"/>
                  <a:ext cx="72000" cy="72000"/>
                </a:xfrm>
                <a:prstGeom prst="ellipse">
                  <a:avLst/>
                </a:prstGeom>
                <a:solidFill>
                  <a:srgbClr val="126A2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38" name="Ellips 1137">
                  <a:extLst>
                    <a:ext uri="{FF2B5EF4-FFF2-40B4-BE49-F238E27FC236}">
                      <a16:creationId xmlns:a16="http://schemas.microsoft.com/office/drawing/2014/main" id="{E82C084F-6F3C-1131-5B72-C2A68A061558}"/>
                    </a:ext>
                  </a:extLst>
                </p:cNvPr>
                <p:cNvSpPr/>
                <p:nvPr/>
              </p:nvSpPr>
              <p:spPr>
                <a:xfrm>
                  <a:off x="2303336" y="3709898"/>
                  <a:ext cx="72000" cy="72000"/>
                </a:xfrm>
                <a:prstGeom prst="ellipse">
                  <a:avLst/>
                </a:prstGeom>
                <a:solidFill>
                  <a:srgbClr val="126A2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1177" name="Grupp 1176">
              <a:extLst>
                <a:ext uri="{FF2B5EF4-FFF2-40B4-BE49-F238E27FC236}">
                  <a16:creationId xmlns:a16="http://schemas.microsoft.com/office/drawing/2014/main" id="{F54B7BBE-2910-8D69-7E99-13D7B1FFAFB7}"/>
                </a:ext>
              </a:extLst>
            </p:cNvPr>
            <p:cNvGrpSpPr/>
            <p:nvPr/>
          </p:nvGrpSpPr>
          <p:grpSpPr>
            <a:xfrm>
              <a:off x="3650790" y="3506471"/>
              <a:ext cx="1800000" cy="2974395"/>
              <a:chOff x="3650790" y="3506471"/>
              <a:chExt cx="1800000" cy="2974395"/>
            </a:xfrm>
          </p:grpSpPr>
          <p:grpSp>
            <p:nvGrpSpPr>
              <p:cNvPr id="1079" name="Grupp 1078">
                <a:extLst>
                  <a:ext uri="{FF2B5EF4-FFF2-40B4-BE49-F238E27FC236}">
                    <a16:creationId xmlns:a16="http://schemas.microsoft.com/office/drawing/2014/main" id="{37BB5A1A-81F9-28A8-587B-CDAF1E67F4F2}"/>
                  </a:ext>
                </a:extLst>
              </p:cNvPr>
              <p:cNvGrpSpPr/>
              <p:nvPr/>
            </p:nvGrpSpPr>
            <p:grpSpPr>
              <a:xfrm>
                <a:off x="4309029" y="3506471"/>
                <a:ext cx="468791" cy="468791"/>
                <a:chOff x="1681974" y="3058245"/>
                <a:chExt cx="468791" cy="468791"/>
              </a:xfrm>
            </p:grpSpPr>
            <p:sp>
              <p:nvSpPr>
                <p:cNvPr id="1080" name="Ellips 1079">
                  <a:extLst>
                    <a:ext uri="{FF2B5EF4-FFF2-40B4-BE49-F238E27FC236}">
                      <a16:creationId xmlns:a16="http://schemas.microsoft.com/office/drawing/2014/main" id="{6838CBFD-C7CC-8C4B-D809-EB8C6151BAB0}"/>
                    </a:ext>
                  </a:extLst>
                </p:cNvPr>
                <p:cNvSpPr/>
                <p:nvPr/>
              </p:nvSpPr>
              <p:spPr>
                <a:xfrm>
                  <a:off x="1681974" y="3058245"/>
                  <a:ext cx="468791" cy="468791"/>
                </a:xfrm>
                <a:prstGeom prst="ellipse">
                  <a:avLst/>
                </a:prstGeom>
                <a:noFill/>
                <a:ln w="22225">
                  <a:solidFill>
                    <a:srgbClr val="53A12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81" name="Ellips 1080">
                  <a:extLst>
                    <a:ext uri="{FF2B5EF4-FFF2-40B4-BE49-F238E27FC236}">
                      <a16:creationId xmlns:a16="http://schemas.microsoft.com/office/drawing/2014/main" id="{D80F30F3-67CD-737F-D29D-2CE1DB9A7048}"/>
                    </a:ext>
                  </a:extLst>
                </p:cNvPr>
                <p:cNvSpPr/>
                <p:nvPr/>
              </p:nvSpPr>
              <p:spPr>
                <a:xfrm>
                  <a:off x="1825271" y="3201542"/>
                  <a:ext cx="182199" cy="182199"/>
                </a:xfrm>
                <a:prstGeom prst="ellipse">
                  <a:avLst/>
                </a:prstGeom>
                <a:solidFill>
                  <a:srgbClr val="126A2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rgbClr val="126A2F"/>
                    </a:solidFill>
                  </a:endParaRPr>
                </a:p>
              </p:txBody>
            </p:sp>
          </p:grpSp>
          <p:grpSp>
            <p:nvGrpSpPr>
              <p:cNvPr id="1160" name="Grupp 1159">
                <a:extLst>
                  <a:ext uri="{FF2B5EF4-FFF2-40B4-BE49-F238E27FC236}">
                    <a16:creationId xmlns:a16="http://schemas.microsoft.com/office/drawing/2014/main" id="{12AD99C1-9148-2DF8-282B-E1562CB1858A}"/>
                  </a:ext>
                </a:extLst>
              </p:cNvPr>
              <p:cNvGrpSpPr/>
              <p:nvPr/>
            </p:nvGrpSpPr>
            <p:grpSpPr>
              <a:xfrm rot="16200000">
                <a:off x="4260577" y="4290476"/>
                <a:ext cx="571989" cy="75175"/>
                <a:chOff x="1803347" y="3709898"/>
                <a:chExt cx="571989" cy="75175"/>
              </a:xfrm>
            </p:grpSpPr>
            <p:sp>
              <p:nvSpPr>
                <p:cNvPr id="1162" name="Ellips 1161">
                  <a:extLst>
                    <a:ext uri="{FF2B5EF4-FFF2-40B4-BE49-F238E27FC236}">
                      <a16:creationId xmlns:a16="http://schemas.microsoft.com/office/drawing/2014/main" id="{41D31D9B-B17D-3D79-F8B7-BCD035922F18}"/>
                    </a:ext>
                  </a:extLst>
                </p:cNvPr>
                <p:cNvSpPr/>
                <p:nvPr/>
              </p:nvSpPr>
              <p:spPr>
                <a:xfrm>
                  <a:off x="1803347" y="3713073"/>
                  <a:ext cx="72000" cy="72000"/>
                </a:xfrm>
                <a:prstGeom prst="ellipse">
                  <a:avLst/>
                </a:prstGeom>
                <a:solidFill>
                  <a:srgbClr val="126A2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63" name="Ellips 1162">
                  <a:extLst>
                    <a:ext uri="{FF2B5EF4-FFF2-40B4-BE49-F238E27FC236}">
                      <a16:creationId xmlns:a16="http://schemas.microsoft.com/office/drawing/2014/main" id="{A0458767-6ABD-BE1B-4FBC-48BC190551E0}"/>
                    </a:ext>
                  </a:extLst>
                </p:cNvPr>
                <p:cNvSpPr/>
                <p:nvPr/>
              </p:nvSpPr>
              <p:spPr>
                <a:xfrm>
                  <a:off x="1971469" y="3709898"/>
                  <a:ext cx="72002" cy="72000"/>
                </a:xfrm>
                <a:prstGeom prst="ellipse">
                  <a:avLst/>
                </a:prstGeom>
                <a:solidFill>
                  <a:srgbClr val="126A2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64" name="Ellips 1163">
                  <a:extLst>
                    <a:ext uri="{FF2B5EF4-FFF2-40B4-BE49-F238E27FC236}">
                      <a16:creationId xmlns:a16="http://schemas.microsoft.com/office/drawing/2014/main" id="{F0AF992D-CAC4-EB24-7F7A-8C402CF4B03B}"/>
                    </a:ext>
                  </a:extLst>
                </p:cNvPr>
                <p:cNvSpPr/>
                <p:nvPr/>
              </p:nvSpPr>
              <p:spPr>
                <a:xfrm>
                  <a:off x="2134106" y="3709898"/>
                  <a:ext cx="72000" cy="72000"/>
                </a:xfrm>
                <a:prstGeom prst="ellipse">
                  <a:avLst/>
                </a:prstGeom>
                <a:solidFill>
                  <a:srgbClr val="126A2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65" name="Ellips 1164">
                  <a:extLst>
                    <a:ext uri="{FF2B5EF4-FFF2-40B4-BE49-F238E27FC236}">
                      <a16:creationId xmlns:a16="http://schemas.microsoft.com/office/drawing/2014/main" id="{62C8C384-781A-0DF8-1B72-3D2ED6C28A58}"/>
                    </a:ext>
                  </a:extLst>
                </p:cNvPr>
                <p:cNvSpPr/>
                <p:nvPr/>
              </p:nvSpPr>
              <p:spPr>
                <a:xfrm>
                  <a:off x="2303336" y="3709898"/>
                  <a:ext cx="72000" cy="72000"/>
                </a:xfrm>
                <a:prstGeom prst="ellipse">
                  <a:avLst/>
                </a:prstGeom>
                <a:solidFill>
                  <a:srgbClr val="126A2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1161" name="Ellips 1160">
                <a:extLst>
                  <a:ext uri="{FF2B5EF4-FFF2-40B4-BE49-F238E27FC236}">
                    <a16:creationId xmlns:a16="http://schemas.microsoft.com/office/drawing/2014/main" id="{2035DEA6-1A20-9077-A1A4-9A068D9B7701}"/>
                  </a:ext>
                </a:extLst>
              </p:cNvPr>
              <p:cNvSpPr/>
              <p:nvPr/>
            </p:nvSpPr>
            <p:spPr>
              <a:xfrm>
                <a:off x="3650790" y="4680866"/>
                <a:ext cx="1800000" cy="1800000"/>
              </a:xfrm>
              <a:prstGeom prst="ellipse">
                <a:avLst/>
              </a:prstGeom>
              <a:solidFill>
                <a:srgbClr val="DFEBCA"/>
              </a:solidFill>
              <a:ln w="2222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sv-SE" sz="1500" b="1">
                    <a:solidFill>
                      <a:srgbClr val="126A2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Förmiddag</a:t>
                </a:r>
              </a:p>
            </p:txBody>
          </p:sp>
        </p:grpSp>
        <p:grpSp>
          <p:nvGrpSpPr>
            <p:cNvPr id="1176" name="Grupp 1175">
              <a:extLst>
                <a:ext uri="{FF2B5EF4-FFF2-40B4-BE49-F238E27FC236}">
                  <a16:creationId xmlns:a16="http://schemas.microsoft.com/office/drawing/2014/main" id="{E9F33343-4E7C-9FED-7222-26A11632BDDA}"/>
                </a:ext>
              </a:extLst>
            </p:cNvPr>
            <p:cNvGrpSpPr/>
            <p:nvPr/>
          </p:nvGrpSpPr>
          <p:grpSpPr>
            <a:xfrm>
              <a:off x="6687018" y="3506470"/>
              <a:ext cx="1800000" cy="2974396"/>
              <a:chOff x="6687018" y="3506470"/>
              <a:chExt cx="1800000" cy="2974396"/>
            </a:xfrm>
          </p:grpSpPr>
          <p:grpSp>
            <p:nvGrpSpPr>
              <p:cNvPr id="1085" name="Grupp 1084">
                <a:extLst>
                  <a:ext uri="{FF2B5EF4-FFF2-40B4-BE49-F238E27FC236}">
                    <a16:creationId xmlns:a16="http://schemas.microsoft.com/office/drawing/2014/main" id="{D810EE80-A0BD-E1DE-249F-F1C9D4FF3247}"/>
                  </a:ext>
                </a:extLst>
              </p:cNvPr>
              <p:cNvGrpSpPr/>
              <p:nvPr/>
            </p:nvGrpSpPr>
            <p:grpSpPr>
              <a:xfrm>
                <a:off x="7361332" y="3506470"/>
                <a:ext cx="468791" cy="468791"/>
                <a:chOff x="1681974" y="3058245"/>
                <a:chExt cx="468791" cy="468791"/>
              </a:xfrm>
            </p:grpSpPr>
            <p:sp>
              <p:nvSpPr>
                <p:cNvPr id="1086" name="Ellips 1085">
                  <a:extLst>
                    <a:ext uri="{FF2B5EF4-FFF2-40B4-BE49-F238E27FC236}">
                      <a16:creationId xmlns:a16="http://schemas.microsoft.com/office/drawing/2014/main" id="{503EE5CF-616F-DB31-9935-3E55F8558014}"/>
                    </a:ext>
                  </a:extLst>
                </p:cNvPr>
                <p:cNvSpPr/>
                <p:nvPr/>
              </p:nvSpPr>
              <p:spPr>
                <a:xfrm>
                  <a:off x="1681974" y="3058245"/>
                  <a:ext cx="468791" cy="468791"/>
                </a:xfrm>
                <a:prstGeom prst="ellipse">
                  <a:avLst/>
                </a:prstGeom>
                <a:noFill/>
                <a:ln w="22225">
                  <a:solidFill>
                    <a:srgbClr val="53A12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87" name="Ellips 1086">
                  <a:extLst>
                    <a:ext uri="{FF2B5EF4-FFF2-40B4-BE49-F238E27FC236}">
                      <a16:creationId xmlns:a16="http://schemas.microsoft.com/office/drawing/2014/main" id="{877F0619-C47A-41D7-D9D3-2A14B1E4C4BD}"/>
                    </a:ext>
                  </a:extLst>
                </p:cNvPr>
                <p:cNvSpPr/>
                <p:nvPr/>
              </p:nvSpPr>
              <p:spPr>
                <a:xfrm>
                  <a:off x="1825271" y="3201542"/>
                  <a:ext cx="182199" cy="182199"/>
                </a:xfrm>
                <a:prstGeom prst="ellipse">
                  <a:avLst/>
                </a:prstGeom>
                <a:solidFill>
                  <a:srgbClr val="126A2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rgbClr val="126A2F"/>
                    </a:solidFill>
                  </a:endParaRPr>
                </a:p>
              </p:txBody>
            </p:sp>
          </p:grpSp>
          <p:grpSp>
            <p:nvGrpSpPr>
              <p:cNvPr id="1153" name="Grupp 1152">
                <a:extLst>
                  <a:ext uri="{FF2B5EF4-FFF2-40B4-BE49-F238E27FC236}">
                    <a16:creationId xmlns:a16="http://schemas.microsoft.com/office/drawing/2014/main" id="{3AEA1C2C-A57C-A8CB-0982-958C536E72D1}"/>
                  </a:ext>
                </a:extLst>
              </p:cNvPr>
              <p:cNvGrpSpPr/>
              <p:nvPr/>
            </p:nvGrpSpPr>
            <p:grpSpPr>
              <a:xfrm rot="5400000">
                <a:off x="7301524" y="4283936"/>
                <a:ext cx="571989" cy="75175"/>
                <a:chOff x="1803347" y="3709898"/>
                <a:chExt cx="571989" cy="75175"/>
              </a:xfrm>
            </p:grpSpPr>
            <p:sp>
              <p:nvSpPr>
                <p:cNvPr id="1155" name="Ellips 1154">
                  <a:extLst>
                    <a:ext uri="{FF2B5EF4-FFF2-40B4-BE49-F238E27FC236}">
                      <a16:creationId xmlns:a16="http://schemas.microsoft.com/office/drawing/2014/main" id="{E9BEDE30-8313-104C-36B0-3800F562DF88}"/>
                    </a:ext>
                  </a:extLst>
                </p:cNvPr>
                <p:cNvSpPr/>
                <p:nvPr/>
              </p:nvSpPr>
              <p:spPr>
                <a:xfrm>
                  <a:off x="1803347" y="3713073"/>
                  <a:ext cx="72000" cy="72000"/>
                </a:xfrm>
                <a:prstGeom prst="ellipse">
                  <a:avLst/>
                </a:prstGeom>
                <a:solidFill>
                  <a:srgbClr val="126A2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56" name="Ellips 1155">
                  <a:extLst>
                    <a:ext uri="{FF2B5EF4-FFF2-40B4-BE49-F238E27FC236}">
                      <a16:creationId xmlns:a16="http://schemas.microsoft.com/office/drawing/2014/main" id="{0452ABEA-365A-4535-E26A-6BDB5CC9528E}"/>
                    </a:ext>
                  </a:extLst>
                </p:cNvPr>
                <p:cNvSpPr/>
                <p:nvPr/>
              </p:nvSpPr>
              <p:spPr>
                <a:xfrm>
                  <a:off x="1971469" y="3709898"/>
                  <a:ext cx="72002" cy="72000"/>
                </a:xfrm>
                <a:prstGeom prst="ellipse">
                  <a:avLst/>
                </a:prstGeom>
                <a:solidFill>
                  <a:srgbClr val="126A2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57" name="Ellips 1156">
                  <a:extLst>
                    <a:ext uri="{FF2B5EF4-FFF2-40B4-BE49-F238E27FC236}">
                      <a16:creationId xmlns:a16="http://schemas.microsoft.com/office/drawing/2014/main" id="{37649244-BE77-068C-042A-E60C84DFA2ED}"/>
                    </a:ext>
                  </a:extLst>
                </p:cNvPr>
                <p:cNvSpPr/>
                <p:nvPr/>
              </p:nvSpPr>
              <p:spPr>
                <a:xfrm>
                  <a:off x="2134106" y="3709898"/>
                  <a:ext cx="72000" cy="72000"/>
                </a:xfrm>
                <a:prstGeom prst="ellipse">
                  <a:avLst/>
                </a:prstGeom>
                <a:solidFill>
                  <a:srgbClr val="126A2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58" name="Ellips 1157">
                  <a:extLst>
                    <a:ext uri="{FF2B5EF4-FFF2-40B4-BE49-F238E27FC236}">
                      <a16:creationId xmlns:a16="http://schemas.microsoft.com/office/drawing/2014/main" id="{D82FBC40-7BDC-9F0B-0B1C-B53F45EC03D6}"/>
                    </a:ext>
                  </a:extLst>
                </p:cNvPr>
                <p:cNvSpPr/>
                <p:nvPr/>
              </p:nvSpPr>
              <p:spPr>
                <a:xfrm>
                  <a:off x="2303336" y="3709898"/>
                  <a:ext cx="72000" cy="72000"/>
                </a:xfrm>
                <a:prstGeom prst="ellipse">
                  <a:avLst/>
                </a:prstGeom>
                <a:solidFill>
                  <a:srgbClr val="126A2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1173" name="Ellips 1172">
                <a:extLst>
                  <a:ext uri="{FF2B5EF4-FFF2-40B4-BE49-F238E27FC236}">
                    <a16:creationId xmlns:a16="http://schemas.microsoft.com/office/drawing/2014/main" id="{591612DE-E389-0AAA-EAFA-11EC394AEDB9}"/>
                  </a:ext>
                </a:extLst>
              </p:cNvPr>
              <p:cNvSpPr/>
              <p:nvPr/>
            </p:nvSpPr>
            <p:spPr>
              <a:xfrm>
                <a:off x="6687018" y="4680866"/>
                <a:ext cx="1800000" cy="1800000"/>
              </a:xfrm>
              <a:prstGeom prst="ellipse">
                <a:avLst/>
              </a:prstGeom>
              <a:solidFill>
                <a:srgbClr val="DFEBCA"/>
              </a:solidFill>
              <a:ln w="2222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tlCol="0" anchor="ctr">
                <a:noAutofit/>
              </a:bodyPr>
              <a:lstStyle/>
              <a:p>
                <a:pPr algn="ctr"/>
                <a:r>
                  <a:rPr lang="sv-SE" sz="1500" b="1">
                    <a:solidFill>
                      <a:srgbClr val="126A2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Eftermiddag</a:t>
                </a:r>
              </a:p>
            </p:txBody>
          </p:sp>
        </p:grpSp>
        <p:grpSp>
          <p:nvGrpSpPr>
            <p:cNvPr id="1175" name="Grupp 1174">
              <a:extLst>
                <a:ext uri="{FF2B5EF4-FFF2-40B4-BE49-F238E27FC236}">
                  <a16:creationId xmlns:a16="http://schemas.microsoft.com/office/drawing/2014/main" id="{91A46BD7-6F5E-D15E-FE34-CC68981295E0}"/>
                </a:ext>
              </a:extLst>
            </p:cNvPr>
            <p:cNvGrpSpPr/>
            <p:nvPr/>
          </p:nvGrpSpPr>
          <p:grpSpPr>
            <a:xfrm>
              <a:off x="9751213" y="3506469"/>
              <a:ext cx="1800000" cy="2997218"/>
              <a:chOff x="9751213" y="3506469"/>
              <a:chExt cx="1800000" cy="2997218"/>
            </a:xfrm>
          </p:grpSpPr>
          <p:grpSp>
            <p:nvGrpSpPr>
              <p:cNvPr id="1091" name="Grupp 1090">
                <a:extLst>
                  <a:ext uri="{FF2B5EF4-FFF2-40B4-BE49-F238E27FC236}">
                    <a16:creationId xmlns:a16="http://schemas.microsoft.com/office/drawing/2014/main" id="{C9D2ADAB-A2D7-59D8-A041-EB648E6EA00A}"/>
                  </a:ext>
                </a:extLst>
              </p:cNvPr>
              <p:cNvGrpSpPr/>
              <p:nvPr/>
            </p:nvGrpSpPr>
            <p:grpSpPr>
              <a:xfrm>
                <a:off x="10405306" y="3506469"/>
                <a:ext cx="468791" cy="468791"/>
                <a:chOff x="1681974" y="3058245"/>
                <a:chExt cx="468791" cy="468791"/>
              </a:xfrm>
            </p:grpSpPr>
            <p:sp>
              <p:nvSpPr>
                <p:cNvPr id="1092" name="Ellips 1091">
                  <a:extLst>
                    <a:ext uri="{FF2B5EF4-FFF2-40B4-BE49-F238E27FC236}">
                      <a16:creationId xmlns:a16="http://schemas.microsoft.com/office/drawing/2014/main" id="{5C1D9156-06D3-BCF2-33A7-DBD3F1839817}"/>
                    </a:ext>
                  </a:extLst>
                </p:cNvPr>
                <p:cNvSpPr/>
                <p:nvPr/>
              </p:nvSpPr>
              <p:spPr>
                <a:xfrm>
                  <a:off x="1681974" y="3058245"/>
                  <a:ext cx="468791" cy="468791"/>
                </a:xfrm>
                <a:prstGeom prst="ellipse">
                  <a:avLst/>
                </a:prstGeom>
                <a:noFill/>
                <a:ln w="22225">
                  <a:solidFill>
                    <a:srgbClr val="53A12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93" name="Ellips 1092">
                  <a:extLst>
                    <a:ext uri="{FF2B5EF4-FFF2-40B4-BE49-F238E27FC236}">
                      <a16:creationId xmlns:a16="http://schemas.microsoft.com/office/drawing/2014/main" id="{8D9B3426-72D9-3EF3-0259-DC2670F09560}"/>
                    </a:ext>
                  </a:extLst>
                </p:cNvPr>
                <p:cNvSpPr/>
                <p:nvPr/>
              </p:nvSpPr>
              <p:spPr>
                <a:xfrm>
                  <a:off x="1825271" y="3201542"/>
                  <a:ext cx="182199" cy="182199"/>
                </a:xfrm>
                <a:prstGeom prst="ellipse">
                  <a:avLst/>
                </a:prstGeom>
                <a:solidFill>
                  <a:srgbClr val="126A2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rgbClr val="126A2F"/>
                    </a:solidFill>
                  </a:endParaRPr>
                </a:p>
              </p:txBody>
            </p:sp>
          </p:grpSp>
          <p:grpSp>
            <p:nvGrpSpPr>
              <p:cNvPr id="1167" name="Grupp 1166">
                <a:extLst>
                  <a:ext uri="{FF2B5EF4-FFF2-40B4-BE49-F238E27FC236}">
                    <a16:creationId xmlns:a16="http://schemas.microsoft.com/office/drawing/2014/main" id="{1A223070-D682-74FB-78FE-C299BDC737A3}"/>
                  </a:ext>
                </a:extLst>
              </p:cNvPr>
              <p:cNvGrpSpPr/>
              <p:nvPr/>
            </p:nvGrpSpPr>
            <p:grpSpPr>
              <a:xfrm rot="16200000">
                <a:off x="10367858" y="4289468"/>
                <a:ext cx="571989" cy="75175"/>
                <a:chOff x="1803347" y="3709898"/>
                <a:chExt cx="571989" cy="75175"/>
              </a:xfrm>
            </p:grpSpPr>
            <p:sp>
              <p:nvSpPr>
                <p:cNvPr id="1169" name="Ellips 1168">
                  <a:extLst>
                    <a:ext uri="{FF2B5EF4-FFF2-40B4-BE49-F238E27FC236}">
                      <a16:creationId xmlns:a16="http://schemas.microsoft.com/office/drawing/2014/main" id="{1E9ED202-CA4B-59DB-7C81-9E3F39329FE6}"/>
                    </a:ext>
                  </a:extLst>
                </p:cNvPr>
                <p:cNvSpPr/>
                <p:nvPr/>
              </p:nvSpPr>
              <p:spPr>
                <a:xfrm>
                  <a:off x="1803347" y="3713073"/>
                  <a:ext cx="72000" cy="72000"/>
                </a:xfrm>
                <a:prstGeom prst="ellipse">
                  <a:avLst/>
                </a:prstGeom>
                <a:solidFill>
                  <a:srgbClr val="126A2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70" name="Ellips 1169">
                  <a:extLst>
                    <a:ext uri="{FF2B5EF4-FFF2-40B4-BE49-F238E27FC236}">
                      <a16:creationId xmlns:a16="http://schemas.microsoft.com/office/drawing/2014/main" id="{F4266A7D-7485-A758-E6A5-7951F16D13B6}"/>
                    </a:ext>
                  </a:extLst>
                </p:cNvPr>
                <p:cNvSpPr/>
                <p:nvPr/>
              </p:nvSpPr>
              <p:spPr>
                <a:xfrm>
                  <a:off x="1971469" y="3709898"/>
                  <a:ext cx="72002" cy="72000"/>
                </a:xfrm>
                <a:prstGeom prst="ellipse">
                  <a:avLst/>
                </a:prstGeom>
                <a:solidFill>
                  <a:srgbClr val="126A2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71" name="Ellips 1170">
                  <a:extLst>
                    <a:ext uri="{FF2B5EF4-FFF2-40B4-BE49-F238E27FC236}">
                      <a16:creationId xmlns:a16="http://schemas.microsoft.com/office/drawing/2014/main" id="{CC98810F-F81E-BA3E-5AAA-7B02095F481A}"/>
                    </a:ext>
                  </a:extLst>
                </p:cNvPr>
                <p:cNvSpPr/>
                <p:nvPr/>
              </p:nvSpPr>
              <p:spPr>
                <a:xfrm>
                  <a:off x="2134106" y="3709898"/>
                  <a:ext cx="72000" cy="72000"/>
                </a:xfrm>
                <a:prstGeom prst="ellipse">
                  <a:avLst/>
                </a:prstGeom>
                <a:solidFill>
                  <a:srgbClr val="126A2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72" name="Ellips 1171">
                  <a:extLst>
                    <a:ext uri="{FF2B5EF4-FFF2-40B4-BE49-F238E27FC236}">
                      <a16:creationId xmlns:a16="http://schemas.microsoft.com/office/drawing/2014/main" id="{39503BFB-F781-5DFC-44D4-6EDABAE1026B}"/>
                    </a:ext>
                  </a:extLst>
                </p:cNvPr>
                <p:cNvSpPr/>
                <p:nvPr/>
              </p:nvSpPr>
              <p:spPr>
                <a:xfrm>
                  <a:off x="2303336" y="3709898"/>
                  <a:ext cx="72000" cy="72000"/>
                </a:xfrm>
                <a:prstGeom prst="ellipse">
                  <a:avLst/>
                </a:prstGeom>
                <a:solidFill>
                  <a:srgbClr val="126A2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1174" name="Ellips 1173">
                <a:extLst>
                  <a:ext uri="{FF2B5EF4-FFF2-40B4-BE49-F238E27FC236}">
                    <a16:creationId xmlns:a16="http://schemas.microsoft.com/office/drawing/2014/main" id="{A1546A47-0099-5158-60D9-E83B72B04531}"/>
                  </a:ext>
                </a:extLst>
              </p:cNvPr>
              <p:cNvSpPr/>
              <p:nvPr/>
            </p:nvSpPr>
            <p:spPr>
              <a:xfrm>
                <a:off x="9751213" y="4703687"/>
                <a:ext cx="1800000" cy="1800000"/>
              </a:xfrm>
              <a:prstGeom prst="ellipse">
                <a:avLst/>
              </a:prstGeom>
              <a:solidFill>
                <a:srgbClr val="DFEBCA"/>
              </a:solidFill>
              <a:ln w="2222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sv-SE" sz="1500" b="1">
                    <a:solidFill>
                      <a:srgbClr val="126A2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Kväll</a:t>
                </a:r>
              </a:p>
            </p:txBody>
          </p:sp>
        </p:grpSp>
      </p:grpSp>
      <p:sp>
        <p:nvSpPr>
          <p:cNvPr id="2" name="Rubrik 4">
            <a:extLst>
              <a:ext uri="{FF2B5EF4-FFF2-40B4-BE49-F238E27FC236}">
                <a16:creationId xmlns:a16="http://schemas.microsoft.com/office/drawing/2014/main" id="{54ADCC69-CB5D-1AD3-B7E4-D069F5DA7F2D}"/>
              </a:ext>
            </a:extLst>
          </p:cNvPr>
          <p:cNvSpPr txBox="1">
            <a:spLocks/>
          </p:cNvSpPr>
          <p:nvPr/>
        </p:nvSpPr>
        <p:spPr>
          <a:xfrm>
            <a:off x="-23705" y="530751"/>
            <a:ext cx="12215705" cy="8153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sv-SE" b="1">
                <a:solidFill>
                  <a:srgbClr val="126A2F"/>
                </a:solidFill>
              </a:rPr>
              <a:t>När vill du göra aktiviteten?</a:t>
            </a:r>
            <a:endParaRPr lang="sv-SE">
              <a:solidFill>
                <a:srgbClr val="126A2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68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 18">
            <a:extLst>
              <a:ext uri="{FF2B5EF4-FFF2-40B4-BE49-F238E27FC236}">
                <a16:creationId xmlns:a16="http://schemas.microsoft.com/office/drawing/2014/main" id="{81362A0F-DE33-83CA-D172-02AA75D30E6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4780" y="124952"/>
            <a:ext cx="2957480" cy="7818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ubrik 4">
            <a:extLst>
              <a:ext uri="{FF2B5EF4-FFF2-40B4-BE49-F238E27FC236}">
                <a16:creationId xmlns:a16="http://schemas.microsoft.com/office/drawing/2014/main" id="{3916FCB6-12B3-B350-041E-8B032C067A63}"/>
              </a:ext>
            </a:extLst>
          </p:cNvPr>
          <p:cNvSpPr txBox="1">
            <a:spLocks/>
          </p:cNvSpPr>
          <p:nvPr/>
        </p:nvSpPr>
        <p:spPr>
          <a:xfrm>
            <a:off x="-23705" y="530751"/>
            <a:ext cx="12215705" cy="6233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sv-SE" b="1">
                <a:solidFill>
                  <a:srgbClr val="126A2F"/>
                </a:solidFill>
              </a:rPr>
              <a:t>Var vill du göra aktiviteten?</a:t>
            </a:r>
            <a:endParaRPr lang="sv-SE">
              <a:solidFill>
                <a:srgbClr val="126A2F"/>
              </a:solidFill>
            </a:endParaRPr>
          </a:p>
        </p:txBody>
      </p:sp>
      <p:grpSp>
        <p:nvGrpSpPr>
          <p:cNvPr id="7" name="Grupp 6">
            <a:extLst>
              <a:ext uri="{FF2B5EF4-FFF2-40B4-BE49-F238E27FC236}">
                <a16:creationId xmlns:a16="http://schemas.microsoft.com/office/drawing/2014/main" id="{187AF92A-CF33-F86A-FB8C-48BF1135B004}"/>
              </a:ext>
            </a:extLst>
          </p:cNvPr>
          <p:cNvGrpSpPr/>
          <p:nvPr/>
        </p:nvGrpSpPr>
        <p:grpSpPr>
          <a:xfrm>
            <a:off x="563665" y="1724925"/>
            <a:ext cx="10778158" cy="4401728"/>
            <a:chOff x="722691" y="1850821"/>
            <a:chExt cx="10778158" cy="4401728"/>
          </a:xfrm>
        </p:grpSpPr>
        <p:grpSp>
          <p:nvGrpSpPr>
            <p:cNvPr id="18" name="Grupp 17">
              <a:extLst>
                <a:ext uri="{FF2B5EF4-FFF2-40B4-BE49-F238E27FC236}">
                  <a16:creationId xmlns:a16="http://schemas.microsoft.com/office/drawing/2014/main" id="{5FF13DE4-9420-49C6-9E16-055B2BE5DDB2}"/>
                </a:ext>
              </a:extLst>
            </p:cNvPr>
            <p:cNvGrpSpPr/>
            <p:nvPr/>
          </p:nvGrpSpPr>
          <p:grpSpPr>
            <a:xfrm>
              <a:off x="722691" y="1850821"/>
              <a:ext cx="10778158" cy="4401728"/>
              <a:chOff x="-194076" y="1642257"/>
              <a:chExt cx="11963451" cy="4885794"/>
            </a:xfrm>
          </p:grpSpPr>
          <p:sp>
            <p:nvSpPr>
              <p:cNvPr id="1174" name="Ellips 1173">
                <a:extLst>
                  <a:ext uri="{FF2B5EF4-FFF2-40B4-BE49-F238E27FC236}">
                    <a16:creationId xmlns:a16="http://schemas.microsoft.com/office/drawing/2014/main" id="{A1546A47-0099-5158-60D9-E83B72B04531}"/>
                  </a:ext>
                </a:extLst>
              </p:cNvPr>
              <p:cNvSpPr/>
              <p:nvPr/>
            </p:nvSpPr>
            <p:spPr>
              <a:xfrm>
                <a:off x="-194076" y="3041372"/>
                <a:ext cx="3076060" cy="3076060"/>
              </a:xfrm>
              <a:prstGeom prst="ellipse">
                <a:avLst/>
              </a:prstGeom>
              <a:solidFill>
                <a:srgbClr val="126A2F"/>
              </a:solidFill>
              <a:ln w="2222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sv-SE" sz="3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Skola</a:t>
                </a:r>
              </a:p>
            </p:txBody>
          </p:sp>
          <p:sp>
            <p:nvSpPr>
              <p:cNvPr id="2" name="Ellips 1">
                <a:extLst>
                  <a:ext uri="{FF2B5EF4-FFF2-40B4-BE49-F238E27FC236}">
                    <a16:creationId xmlns:a16="http://schemas.microsoft.com/office/drawing/2014/main" id="{7509B498-4B8E-FAF5-378B-0A73C043142C}"/>
                  </a:ext>
                </a:extLst>
              </p:cNvPr>
              <p:cNvSpPr/>
              <p:nvPr/>
            </p:nvSpPr>
            <p:spPr>
              <a:xfrm>
                <a:off x="7574337" y="2126757"/>
                <a:ext cx="2157614" cy="2157614"/>
              </a:xfrm>
              <a:prstGeom prst="ellipse">
                <a:avLst/>
              </a:prstGeom>
              <a:solidFill>
                <a:srgbClr val="53A128"/>
              </a:solidFill>
              <a:ln w="2222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sv-SE" sz="24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Naturen</a:t>
                </a:r>
              </a:p>
            </p:txBody>
          </p:sp>
          <p:sp>
            <p:nvSpPr>
              <p:cNvPr id="3" name="Ellips 2">
                <a:extLst>
                  <a:ext uri="{FF2B5EF4-FFF2-40B4-BE49-F238E27FC236}">
                    <a16:creationId xmlns:a16="http://schemas.microsoft.com/office/drawing/2014/main" id="{68592FD5-6D66-D21C-F0AF-21F2494F88CD}"/>
                  </a:ext>
                </a:extLst>
              </p:cNvPr>
              <p:cNvSpPr/>
              <p:nvPr/>
            </p:nvSpPr>
            <p:spPr>
              <a:xfrm>
                <a:off x="2180791" y="1642257"/>
                <a:ext cx="1816640" cy="1816640"/>
              </a:xfrm>
              <a:prstGeom prst="ellipse">
                <a:avLst/>
              </a:prstGeom>
              <a:solidFill>
                <a:srgbClr val="C0D784"/>
              </a:solidFill>
              <a:ln w="2222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sv-SE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Inomhus</a:t>
                </a:r>
              </a:p>
            </p:txBody>
          </p:sp>
          <p:sp>
            <p:nvSpPr>
              <p:cNvPr id="6" name="Ellips 5">
                <a:extLst>
                  <a:ext uri="{FF2B5EF4-FFF2-40B4-BE49-F238E27FC236}">
                    <a16:creationId xmlns:a16="http://schemas.microsoft.com/office/drawing/2014/main" id="{70826A39-94E4-CDC0-A6A2-3B5B0EC07817}"/>
                  </a:ext>
                </a:extLst>
              </p:cNvPr>
              <p:cNvSpPr/>
              <p:nvPr/>
            </p:nvSpPr>
            <p:spPr>
              <a:xfrm>
                <a:off x="10009302" y="1979595"/>
                <a:ext cx="1760073" cy="1760072"/>
              </a:xfrm>
              <a:prstGeom prst="ellipse">
                <a:avLst/>
              </a:prstGeom>
              <a:solidFill>
                <a:srgbClr val="126A2F"/>
              </a:solidFill>
              <a:ln w="2222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sv-SE" sz="17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Utomhus</a:t>
                </a:r>
              </a:p>
            </p:txBody>
          </p:sp>
          <p:sp>
            <p:nvSpPr>
              <p:cNvPr id="8" name="Ellips 7">
                <a:extLst>
                  <a:ext uri="{FF2B5EF4-FFF2-40B4-BE49-F238E27FC236}">
                    <a16:creationId xmlns:a16="http://schemas.microsoft.com/office/drawing/2014/main" id="{5D4D46B3-3E4D-70C3-A2DA-4127DF606BE7}"/>
                  </a:ext>
                </a:extLst>
              </p:cNvPr>
              <p:cNvSpPr/>
              <p:nvPr/>
            </p:nvSpPr>
            <p:spPr>
              <a:xfrm>
                <a:off x="2842924" y="4699117"/>
                <a:ext cx="1800000" cy="1800000"/>
              </a:xfrm>
              <a:prstGeom prst="ellipse">
                <a:avLst/>
              </a:prstGeom>
              <a:solidFill>
                <a:srgbClr val="53A128"/>
              </a:solidFill>
              <a:ln w="2222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sv-SE" sz="19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På väg till…</a:t>
                </a:r>
              </a:p>
            </p:txBody>
          </p:sp>
          <p:sp>
            <p:nvSpPr>
              <p:cNvPr id="10" name="Ellips 9">
                <a:extLst>
                  <a:ext uri="{FF2B5EF4-FFF2-40B4-BE49-F238E27FC236}">
                    <a16:creationId xmlns:a16="http://schemas.microsoft.com/office/drawing/2014/main" id="{D1001ABE-1F15-385F-5A2D-C3B33BE0D617}"/>
                  </a:ext>
                </a:extLst>
              </p:cNvPr>
              <p:cNvSpPr/>
              <p:nvPr/>
            </p:nvSpPr>
            <p:spPr>
              <a:xfrm>
                <a:off x="6849335" y="4466035"/>
                <a:ext cx="2062016" cy="2062016"/>
              </a:xfrm>
              <a:prstGeom prst="ellipse">
                <a:avLst/>
              </a:prstGeom>
              <a:solidFill>
                <a:srgbClr val="C0D784"/>
              </a:solidFill>
              <a:ln w="2222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sv-SE" sz="19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På egen hand</a:t>
                </a:r>
              </a:p>
            </p:txBody>
          </p:sp>
          <p:sp>
            <p:nvSpPr>
              <p:cNvPr id="11" name="Ellips 10">
                <a:extLst>
                  <a:ext uri="{FF2B5EF4-FFF2-40B4-BE49-F238E27FC236}">
                    <a16:creationId xmlns:a16="http://schemas.microsoft.com/office/drawing/2014/main" id="{A051BA30-0ED4-8A51-E4A0-FC501BFE3723}"/>
                  </a:ext>
                </a:extLst>
              </p:cNvPr>
              <p:cNvSpPr/>
              <p:nvPr/>
            </p:nvSpPr>
            <p:spPr>
              <a:xfrm>
                <a:off x="3913628" y="1797149"/>
                <a:ext cx="3535680" cy="3535681"/>
              </a:xfrm>
              <a:prstGeom prst="ellipse">
                <a:avLst/>
              </a:prstGeom>
              <a:solidFill>
                <a:srgbClr val="DFEBCA"/>
              </a:solidFill>
              <a:ln w="2222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sv-SE" sz="30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Med andra</a:t>
                </a:r>
              </a:p>
            </p:txBody>
          </p:sp>
        </p:grpSp>
        <p:sp>
          <p:nvSpPr>
            <p:cNvPr id="5" name="Ellips 4">
              <a:extLst>
                <a:ext uri="{FF2B5EF4-FFF2-40B4-BE49-F238E27FC236}">
                  <a16:creationId xmlns:a16="http://schemas.microsoft.com/office/drawing/2014/main" id="{6E8F0AAC-7DEC-1913-8D19-26CEC31BC59F}"/>
                </a:ext>
              </a:extLst>
            </p:cNvPr>
            <p:cNvSpPr/>
            <p:nvPr/>
          </p:nvSpPr>
          <p:spPr>
            <a:xfrm>
              <a:off x="9270229" y="3971361"/>
              <a:ext cx="2230620" cy="2230619"/>
            </a:xfrm>
            <a:prstGeom prst="ellipse">
              <a:avLst/>
            </a:prstGeom>
            <a:solidFill>
              <a:srgbClr val="DFEBCA"/>
            </a:solidFill>
            <a:ln w="222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03248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B81ABD31CE09049B295F84E5734352E" ma:contentTypeVersion="6" ma:contentTypeDescription="Skapa ett nytt dokument." ma:contentTypeScope="" ma:versionID="3b6123cfc4710bf341e09cfa3fae4e50">
  <xsd:schema xmlns:xsd="http://www.w3.org/2001/XMLSchema" xmlns:xs="http://www.w3.org/2001/XMLSchema" xmlns:p="http://schemas.microsoft.com/office/2006/metadata/properties" xmlns:ns2="494e98be-435d-4ef9-a6bf-e17ac2d4c8ff" xmlns:ns3="cf3de54d-fa37-4ecb-892b-42f351194cc0" targetNamespace="http://schemas.microsoft.com/office/2006/metadata/properties" ma:root="true" ma:fieldsID="45a01dcbd34d0b93edf30536bc09b93e" ns2:_="" ns3:_="">
    <xsd:import namespace="494e98be-435d-4ef9-a6bf-e17ac2d4c8ff"/>
    <xsd:import namespace="cf3de54d-fa37-4ecb-892b-42f351194cc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4e98be-435d-4ef9-a6bf-e17ac2d4c8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3de54d-fa37-4ecb-892b-42f351194cc0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24C215B-DDCA-4A84-A73D-1767066133EC}">
  <ds:schemaRefs>
    <ds:schemaRef ds:uri="494e98be-435d-4ef9-a6bf-e17ac2d4c8ff"/>
    <ds:schemaRef ds:uri="cf3de54d-fa37-4ecb-892b-42f351194cc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A9B5A88-B585-4B10-AFC0-92B2B09F3E7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55DB9E4-5624-4F85-B884-39F8764048DD}">
  <ds:schemaRefs>
    <ds:schemaRef ds:uri="494e98be-435d-4ef9-a6bf-e17ac2d4c8ff"/>
    <ds:schemaRef ds:uri="cf3de54d-fa37-4ecb-892b-42f351194cc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260</Words>
  <Application>Microsoft Office PowerPoint</Application>
  <PresentationFormat>Bredbild</PresentationFormat>
  <Paragraphs>76</Paragraphs>
  <Slides>12</Slides>
  <Notes>4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2</vt:i4>
      </vt:variant>
      <vt:variant>
        <vt:lpstr>Bildrubriker</vt:lpstr>
      </vt:variant>
      <vt:variant>
        <vt:i4>12</vt:i4>
      </vt:variant>
    </vt:vector>
  </HeadingPairs>
  <TitlesOfParts>
    <vt:vector size="18" baseType="lpstr">
      <vt:lpstr>Arial</vt:lpstr>
      <vt:lpstr>Calibri</vt:lpstr>
      <vt:lpstr>Google Sans</vt:lpstr>
      <vt:lpstr>Inter</vt:lpstr>
      <vt:lpstr>Office-tema</vt:lpstr>
      <vt:lpstr>1_Office-tema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Region Örebro län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Mortyr Camilla, Regionservice stab</dc:creator>
  <cp:lastModifiedBy>Ståhl Anna, Utvecklingsenheten HS</cp:lastModifiedBy>
  <cp:revision>3</cp:revision>
  <dcterms:created xsi:type="dcterms:W3CDTF">2024-01-25T10:42:03Z</dcterms:created>
  <dcterms:modified xsi:type="dcterms:W3CDTF">2025-04-16T09:45:38Z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a967b6a-3783-47cf-8fdb-0b1118f65e05_Enabled">
    <vt:lpwstr>true</vt:lpwstr>
  </property>
  <property fmtid="{D5CDD505-2E9C-101B-9397-08002B2CF9AE}" pid="3" name="MSIP_Label_7a967b6a-3783-47cf-8fdb-0b1118f65e05_SetDate">
    <vt:lpwstr>2024-11-27T14:22:31Z</vt:lpwstr>
  </property>
  <property fmtid="{D5CDD505-2E9C-101B-9397-08002B2CF9AE}" pid="4" name="MSIP_Label_7a967b6a-3783-47cf-8fdb-0b1118f65e05_Method">
    <vt:lpwstr>Standard</vt:lpwstr>
  </property>
  <property fmtid="{D5CDD505-2E9C-101B-9397-08002B2CF9AE}" pid="5" name="MSIP_Label_7a967b6a-3783-47cf-8fdb-0b1118f65e05_Name">
    <vt:lpwstr>NIVÅ K0</vt:lpwstr>
  </property>
  <property fmtid="{D5CDD505-2E9C-101B-9397-08002B2CF9AE}" pid="6" name="MSIP_Label_7a967b6a-3783-47cf-8fdb-0b1118f65e05_SiteId">
    <vt:lpwstr>aece5b19-8227-4c27-8218-1aea120ec062</vt:lpwstr>
  </property>
  <property fmtid="{D5CDD505-2E9C-101B-9397-08002B2CF9AE}" pid="7" name="MSIP_Label_7a967b6a-3783-47cf-8fdb-0b1118f65e05_ActionId">
    <vt:lpwstr>c3db9592-5a80-4765-b41e-3003e76ea2b5</vt:lpwstr>
  </property>
  <property fmtid="{D5CDD505-2E9C-101B-9397-08002B2CF9AE}" pid="8" name="MSIP_Label_7a967b6a-3783-47cf-8fdb-0b1118f65e05_ContentBits">
    <vt:lpwstr>0</vt:lpwstr>
  </property>
  <property fmtid="{D5CDD505-2E9C-101B-9397-08002B2CF9AE}" pid="9" name="ContentTypeId">
    <vt:lpwstr>0x010100FB81ABD31CE09049B295F84E5734352E</vt:lpwstr>
  </property>
</Properties>
</file>